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handoutMasterIdLst>
    <p:handoutMasterId r:id="rId35"/>
  </p:handoutMasterIdLst>
  <p:sldIdLst>
    <p:sldId id="281" r:id="rId5"/>
    <p:sldId id="282" r:id="rId6"/>
    <p:sldId id="283" r:id="rId7"/>
    <p:sldId id="262" r:id="rId8"/>
    <p:sldId id="261" r:id="rId9"/>
    <p:sldId id="260" r:id="rId10"/>
    <p:sldId id="285" r:id="rId11"/>
    <p:sldId id="286" r:id="rId12"/>
    <p:sldId id="270" r:id="rId13"/>
    <p:sldId id="263" r:id="rId14"/>
    <p:sldId id="266" r:id="rId15"/>
    <p:sldId id="265" r:id="rId16"/>
    <p:sldId id="267" r:id="rId17"/>
    <p:sldId id="287" r:id="rId18"/>
    <p:sldId id="268" r:id="rId19"/>
    <p:sldId id="273" r:id="rId20"/>
    <p:sldId id="274" r:id="rId21"/>
    <p:sldId id="279" r:id="rId22"/>
    <p:sldId id="280" r:id="rId23"/>
    <p:sldId id="288" r:id="rId24"/>
    <p:sldId id="289" r:id="rId25"/>
    <p:sldId id="290" r:id="rId26"/>
    <p:sldId id="291" r:id="rId27"/>
    <p:sldId id="292" r:id="rId28"/>
    <p:sldId id="293" r:id="rId29"/>
    <p:sldId id="294" r:id="rId30"/>
    <p:sldId id="295" r:id="rId31"/>
    <p:sldId id="272" r:id="rId32"/>
    <p:sldId id="278" r:id="rId33"/>
    <p:sldId id="297"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200" userDrawn="1">
          <p15:clr>
            <a:srgbClr val="A4A3A4"/>
          </p15:clr>
        </p15:guide>
        <p15:guide id="3" pos="745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2F2"/>
    <a:srgbClr val="D2E8F2"/>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616" autoAdjust="0"/>
    <p:restoredTop sz="86443" autoAdjust="0"/>
  </p:normalViewPr>
  <p:slideViewPr>
    <p:cSldViewPr snapToGrid="0">
      <p:cViewPr>
        <p:scale>
          <a:sx n="130" d="100"/>
          <a:sy n="130" d="100"/>
        </p:scale>
        <p:origin x="834" y="684"/>
      </p:cViewPr>
      <p:guideLst>
        <p:guide orient="horz" pos="2160"/>
        <p:guide pos="3200"/>
        <p:guide pos="7456"/>
      </p:guideLst>
    </p:cSldViewPr>
  </p:slideViewPr>
  <p:outlineViewPr>
    <p:cViewPr>
      <p:scale>
        <a:sx n="33" d="100"/>
        <a:sy n="33" d="100"/>
      </p:scale>
      <p:origin x="0" y="-1986"/>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2955" y="6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 Id="rId8" Type="http://schemas.openxmlformats.org/officeDocument/2006/relationships/slide" Target="slides/slide4.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1" Type="http://schemas.openxmlformats.org/officeDocument/2006/relationships/oleObject" Target="Chart%20in%20Microsoft%20PowerPoint"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800" b="0" i="0" u="none" strike="noStrike" kern="1200" spc="0" baseline="0">
                <a:solidFill>
                  <a:schemeClr val="tx1"/>
                </a:solidFill>
                <a:latin typeface="+mn-lt"/>
                <a:ea typeface="+mn-ea"/>
                <a:cs typeface="+mn-cs"/>
              </a:defRPr>
            </a:pPr>
            <a:r>
              <a:rPr lang="en-US" sz="1800" dirty="0">
                <a:latin typeface="+mj-lt"/>
              </a:rPr>
              <a:t>COMMITTED FUNDING/YEAR  </a:t>
            </a:r>
          </a:p>
        </c:rich>
      </c:tx>
      <c:layout>
        <c:manualLayout>
          <c:xMode val="edge"/>
          <c:yMode val="edge"/>
          <c:x val="0.24597820947561025"/>
          <c:y val="2.9981687562958591E-3"/>
        </c:manualLayout>
      </c:layout>
      <c:overlay val="0"/>
      <c:spPr>
        <a:noFill/>
        <a:ln>
          <a:noFill/>
        </a:ln>
        <a:effectLst/>
      </c:spPr>
    </c:title>
    <c:autoTitleDeleted val="0"/>
    <c:plotArea>
      <c:layout>
        <c:manualLayout>
          <c:layoutTarget val="inner"/>
          <c:xMode val="edge"/>
          <c:yMode val="edge"/>
          <c:x val="8.0685484029406798E-2"/>
          <c:y val="0.11647271819881351"/>
          <c:w val="0.90765481222285316"/>
          <c:h val="0.82791163105562371"/>
        </c:manualLayout>
      </c:layout>
      <c:barChart>
        <c:barDir val="col"/>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square" lIns="0" rIns="0" anchor="ctr" anchorCtr="0"/>
              <a:lstStyle/>
              <a:p>
                <a:pPr algn="ctr">
                  <a:defRPr sz="1800" b="0" i="0" u="none" strike="noStrike" kern="1200" baseline="0">
                    <a:solidFill>
                      <a:schemeClr val="accent1"/>
                    </a:solidFill>
                    <a:latin typeface="+mj-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cat>
            <c:strRef>
              <c:f>'[Chart in Microsoft PowerPoint]Sheet1'!$C$4:$H$4</c:f>
              <c:strCache>
                <c:ptCount val="6"/>
                <c:pt idx="0">
                  <c:v>FY '18</c:v>
                </c:pt>
                <c:pt idx="1">
                  <c:v>FY '19</c:v>
                </c:pt>
                <c:pt idx="2">
                  <c:v>FY '20</c:v>
                </c:pt>
                <c:pt idx="3">
                  <c:v>FY '21 </c:v>
                </c:pt>
                <c:pt idx="4">
                  <c:v>FY '22 </c:v>
                </c:pt>
                <c:pt idx="5">
                  <c:v>FY '23 </c:v>
                </c:pt>
              </c:strCache>
            </c:strRef>
          </c:cat>
          <c:val>
            <c:numRef>
              <c:f>'[Chart in Microsoft PowerPoint]Sheet1'!$C$5:$H$5</c:f>
              <c:numCache>
                <c:formatCode>_("$"* #,##0.0_);_("$"* \(#,##0.0\);_("$"* "-"??_);_(@_)</c:formatCode>
                <c:ptCount val="6"/>
                <c:pt idx="0">
                  <c:v>4.5</c:v>
                </c:pt>
                <c:pt idx="1">
                  <c:v>5.3</c:v>
                </c:pt>
                <c:pt idx="2">
                  <c:v>6.7</c:v>
                </c:pt>
                <c:pt idx="3">
                  <c:v>9.1999999999999993</c:v>
                </c:pt>
                <c:pt idx="4">
                  <c:v>10.5</c:v>
                </c:pt>
                <c:pt idx="5">
                  <c:v>12.3</c:v>
                </c:pt>
              </c:numCache>
            </c:numRef>
          </c:val>
          <c:extLst>
            <c:ext xmlns:c16="http://schemas.microsoft.com/office/drawing/2014/chart" uri="{C3380CC4-5D6E-409C-BE32-E72D297353CC}">
              <c16:uniqueId val="{00000000-181A-449A-BF9A-3B8838E4B66C}"/>
            </c:ext>
          </c:extLst>
        </c:ser>
        <c:dLbls>
          <c:showLegendKey val="0"/>
          <c:showVal val="0"/>
          <c:showCatName val="0"/>
          <c:showSerName val="0"/>
          <c:showPercent val="0"/>
          <c:showBubbleSize val="0"/>
        </c:dLbls>
        <c:gapWidth val="219"/>
        <c:overlap val="-27"/>
        <c:axId val="79115311"/>
        <c:axId val="79123215"/>
      </c:barChart>
      <c:catAx>
        <c:axId val="79115311"/>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79123215"/>
        <c:crosses val="autoZero"/>
        <c:auto val="1"/>
        <c:lblAlgn val="ctr"/>
        <c:lblOffset val="100"/>
        <c:noMultiLvlLbl val="0"/>
      </c:catAx>
      <c:valAx>
        <c:axId val="79123215"/>
        <c:scaling>
          <c:orientation val="minMax"/>
        </c:scaling>
        <c:delete val="0"/>
        <c:axPos val="l"/>
        <c:numFmt formatCode="_(&quot;$&quot;* #,##0.0_);_(&quot;$&quot;* \(#,##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79115311"/>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5032E2-0C82-4239-BE03-914FC9D77558}" type="doc">
      <dgm:prSet loTypeId="urn:microsoft.com/office/officeart/2005/8/layout/bProcess3" loCatId="process" qsTypeId="urn:microsoft.com/office/officeart/2005/8/quickstyle/simple5" qsCatId="simple" csTypeId="urn:microsoft.com/office/officeart/2005/8/colors/accent5_2" csCatId="accent5" phldr="1"/>
      <dgm:spPr/>
      <dgm:t>
        <a:bodyPr/>
        <a:lstStyle/>
        <a:p>
          <a:endParaRPr lang="en-US"/>
        </a:p>
      </dgm:t>
    </dgm:pt>
    <dgm:pt modelId="{DC5CF59E-B1A3-41A2-95E2-25264C5B133A}">
      <dgm:prSet custT="1"/>
      <dgm:spPr>
        <a:solidFill>
          <a:schemeClr val="bg1"/>
        </a:solidFill>
      </dgm:spPr>
      <dgm:t>
        <a:bodyPr/>
        <a:lstStyle/>
        <a:p>
          <a:r>
            <a:rPr lang="en-US" sz="1400" dirty="0">
              <a:solidFill>
                <a:schemeClr val="tx1"/>
              </a:solidFill>
            </a:rPr>
            <a:t>Issuing Agency selects a socio-economic group or all (Fair Opportunity).</a:t>
          </a:r>
        </a:p>
      </dgm:t>
    </dgm:pt>
    <dgm:pt modelId="{12BF3AA1-20F9-483A-ABD6-0ED72EAF4AD1}" type="parTrans" cxnId="{8995751B-4EA7-4A61-8860-FE4131340A73}">
      <dgm:prSet/>
      <dgm:spPr/>
      <dgm:t>
        <a:bodyPr/>
        <a:lstStyle/>
        <a:p>
          <a:endParaRPr lang="en-US" sz="1400"/>
        </a:p>
      </dgm:t>
    </dgm:pt>
    <dgm:pt modelId="{1E828633-C3FB-4882-91A6-44F637F93CA3}" type="sibTrans" cxnId="{8995751B-4EA7-4A61-8860-FE4131340A73}">
      <dgm:prSet custT="1"/>
      <dgm:spPr>
        <a:ln w="19050">
          <a:solidFill>
            <a:schemeClr val="accent2"/>
          </a:solidFill>
        </a:ln>
      </dgm:spPr>
      <dgm:t>
        <a:bodyPr/>
        <a:lstStyle/>
        <a:p>
          <a:endParaRPr lang="en-US" sz="1400"/>
        </a:p>
      </dgm:t>
    </dgm:pt>
    <dgm:pt modelId="{01539C76-C254-4E27-9CCB-8CB79A737DCE}">
      <dgm:prSet custT="1"/>
      <dgm:spPr>
        <a:solidFill>
          <a:schemeClr val="bg1"/>
        </a:solidFill>
      </dgm:spPr>
      <dgm:t>
        <a:bodyPr/>
        <a:lstStyle/>
        <a:p>
          <a:r>
            <a:rPr lang="en-US" sz="1400" dirty="0">
              <a:solidFill>
                <a:schemeClr val="tx1"/>
              </a:solidFill>
            </a:rPr>
            <a:t>Issuing Agency submits solicitation using the SEWP Tool Set.</a:t>
          </a:r>
        </a:p>
      </dgm:t>
    </dgm:pt>
    <dgm:pt modelId="{B7DEE44E-1DB1-45D7-B151-528B867DB2A1}" type="parTrans" cxnId="{027E8A14-4CEF-4390-B5F2-1818F9A4BD69}">
      <dgm:prSet/>
      <dgm:spPr/>
      <dgm:t>
        <a:bodyPr/>
        <a:lstStyle/>
        <a:p>
          <a:endParaRPr lang="en-US" sz="1400"/>
        </a:p>
      </dgm:t>
    </dgm:pt>
    <dgm:pt modelId="{4D0612F0-F78C-4ACB-B16D-3CF55308B769}" type="sibTrans" cxnId="{027E8A14-4CEF-4390-B5F2-1818F9A4BD69}">
      <dgm:prSet custT="1"/>
      <dgm:spPr>
        <a:ln w="19050">
          <a:solidFill>
            <a:schemeClr val="accent2"/>
          </a:solidFill>
        </a:ln>
      </dgm:spPr>
      <dgm:t>
        <a:bodyPr/>
        <a:lstStyle/>
        <a:p>
          <a:endParaRPr lang="en-US" sz="1400"/>
        </a:p>
      </dgm:t>
    </dgm:pt>
    <dgm:pt modelId="{F66C132A-2E29-49FF-B3F5-02B3107E2168}">
      <dgm:prSet custT="1"/>
      <dgm:spPr>
        <a:solidFill>
          <a:schemeClr val="bg1"/>
        </a:solidFill>
      </dgm:spPr>
      <dgm:t>
        <a:bodyPr/>
        <a:lstStyle/>
        <a:p>
          <a:r>
            <a:rPr lang="en-US" sz="1400">
              <a:solidFill>
                <a:schemeClr val="tx1"/>
              </a:solidFill>
            </a:rPr>
            <a:t>Selected Contract Holders access solicitation documentation. </a:t>
          </a:r>
        </a:p>
      </dgm:t>
    </dgm:pt>
    <dgm:pt modelId="{DF6989EC-BFC1-454D-803B-389620A81561}" type="parTrans" cxnId="{2F9A33E7-5608-494B-AF0F-4E0D4149865F}">
      <dgm:prSet/>
      <dgm:spPr/>
      <dgm:t>
        <a:bodyPr/>
        <a:lstStyle/>
        <a:p>
          <a:endParaRPr lang="en-US" sz="1400"/>
        </a:p>
      </dgm:t>
    </dgm:pt>
    <dgm:pt modelId="{CE784A0D-C298-472D-87F5-F1334A3099C9}" type="sibTrans" cxnId="{2F9A33E7-5608-494B-AF0F-4E0D4149865F}">
      <dgm:prSet custT="1"/>
      <dgm:spPr>
        <a:ln w="19050">
          <a:solidFill>
            <a:schemeClr val="accent2"/>
          </a:solidFill>
        </a:ln>
      </dgm:spPr>
      <dgm:t>
        <a:bodyPr/>
        <a:lstStyle/>
        <a:p>
          <a:endParaRPr lang="en-US" sz="1400"/>
        </a:p>
      </dgm:t>
    </dgm:pt>
    <dgm:pt modelId="{CC1AAC35-FDC1-4622-8EA8-CC8E77ECBF40}">
      <dgm:prSet custT="1"/>
      <dgm:spPr>
        <a:solidFill>
          <a:schemeClr val="bg1"/>
        </a:solidFill>
      </dgm:spPr>
      <dgm:t>
        <a:bodyPr/>
        <a:lstStyle/>
        <a:p>
          <a:r>
            <a:rPr lang="en-US" sz="1400" dirty="0">
              <a:solidFill>
                <a:schemeClr val="tx1"/>
              </a:solidFill>
            </a:rPr>
            <a:t>Contract Holders prepare proposal with assistance of business partners and providers.</a:t>
          </a:r>
        </a:p>
      </dgm:t>
    </dgm:pt>
    <dgm:pt modelId="{A11CBD34-ADF5-4AD8-8FB7-6288A5557190}" type="parTrans" cxnId="{E8FB58DA-170D-42A6-83DD-B5D409C3E090}">
      <dgm:prSet/>
      <dgm:spPr/>
      <dgm:t>
        <a:bodyPr/>
        <a:lstStyle/>
        <a:p>
          <a:endParaRPr lang="en-US" sz="1400"/>
        </a:p>
      </dgm:t>
    </dgm:pt>
    <dgm:pt modelId="{0E4D881F-FBFA-4857-A1AA-03E152B4DF9A}" type="sibTrans" cxnId="{E8FB58DA-170D-42A6-83DD-B5D409C3E090}">
      <dgm:prSet custT="1"/>
      <dgm:spPr>
        <a:ln w="19050">
          <a:solidFill>
            <a:schemeClr val="accent2"/>
          </a:solidFill>
        </a:ln>
      </dgm:spPr>
      <dgm:t>
        <a:bodyPr/>
        <a:lstStyle/>
        <a:p>
          <a:endParaRPr lang="en-US" sz="1400"/>
        </a:p>
      </dgm:t>
    </dgm:pt>
    <dgm:pt modelId="{334B5898-F418-4110-8E2D-8E85C573EF02}">
      <dgm:prSet custT="1"/>
      <dgm:spPr>
        <a:solidFill>
          <a:schemeClr val="bg1"/>
        </a:solidFill>
      </dgm:spPr>
      <dgm:t>
        <a:bodyPr/>
        <a:lstStyle/>
        <a:p>
          <a:r>
            <a:rPr lang="en-US" sz="1400" dirty="0">
              <a:solidFill>
                <a:schemeClr val="tx1"/>
              </a:solidFill>
            </a:rPr>
            <a:t>Contract Holders add solution set to their SEWP Contract via the Technology Refresh process.</a:t>
          </a:r>
        </a:p>
      </dgm:t>
    </dgm:pt>
    <dgm:pt modelId="{E584722A-0C20-491C-8999-1B329E13133D}" type="parTrans" cxnId="{BBD01244-A9C5-45DE-A236-B3F237515ED8}">
      <dgm:prSet/>
      <dgm:spPr/>
      <dgm:t>
        <a:bodyPr/>
        <a:lstStyle/>
        <a:p>
          <a:endParaRPr lang="en-US" sz="1400"/>
        </a:p>
      </dgm:t>
    </dgm:pt>
    <dgm:pt modelId="{D7928AB7-0310-4592-AAE9-C8FFF54B0E97}" type="sibTrans" cxnId="{BBD01244-A9C5-45DE-A236-B3F237515ED8}">
      <dgm:prSet custT="1"/>
      <dgm:spPr>
        <a:ln w="19050">
          <a:solidFill>
            <a:schemeClr val="accent2"/>
          </a:solidFill>
        </a:ln>
      </dgm:spPr>
      <dgm:t>
        <a:bodyPr/>
        <a:lstStyle/>
        <a:p>
          <a:endParaRPr lang="en-US" sz="1400"/>
        </a:p>
      </dgm:t>
    </dgm:pt>
    <dgm:pt modelId="{6A86534F-4ADB-4948-8809-8C4650210271}">
      <dgm:prSet custT="1"/>
      <dgm:spPr>
        <a:solidFill>
          <a:schemeClr val="bg1"/>
        </a:solidFill>
      </dgm:spPr>
      <dgm:t>
        <a:bodyPr anchor="ctr" anchorCtr="0"/>
        <a:lstStyle/>
        <a:p>
          <a:r>
            <a:rPr lang="en-US" sz="1400" baseline="0" dirty="0">
              <a:solidFill>
                <a:schemeClr val="tx1"/>
              </a:solidFill>
            </a:rPr>
            <a:t>The average time that the solicitation document is on the street is five business days.</a:t>
          </a:r>
        </a:p>
      </dgm:t>
    </dgm:pt>
    <dgm:pt modelId="{569B7FE0-B462-4AC5-91F1-4BEB3ABAF8F6}" type="parTrans" cxnId="{4DCC49F1-AFF8-4007-BB73-769E8133C7F7}">
      <dgm:prSet/>
      <dgm:spPr/>
      <dgm:t>
        <a:bodyPr/>
        <a:lstStyle/>
        <a:p>
          <a:endParaRPr lang="en-US" sz="1400"/>
        </a:p>
      </dgm:t>
    </dgm:pt>
    <dgm:pt modelId="{3D1909A8-7221-40C9-8352-36440A973AD7}" type="sibTrans" cxnId="{4DCC49F1-AFF8-4007-BB73-769E8133C7F7}">
      <dgm:prSet custT="1"/>
      <dgm:spPr>
        <a:ln w="19050">
          <a:solidFill>
            <a:schemeClr val="accent2"/>
          </a:solidFill>
        </a:ln>
      </dgm:spPr>
      <dgm:t>
        <a:bodyPr/>
        <a:lstStyle/>
        <a:p>
          <a:endParaRPr lang="en-US" sz="1400"/>
        </a:p>
      </dgm:t>
    </dgm:pt>
    <dgm:pt modelId="{0AEADF0B-B218-4339-89F0-7E7BEE92872F}">
      <dgm:prSet custT="1"/>
      <dgm:spPr>
        <a:solidFill>
          <a:schemeClr val="bg1"/>
        </a:solidFill>
      </dgm:spPr>
      <dgm:t>
        <a:bodyPr anchor="ctr" anchorCtr="0"/>
        <a:lstStyle/>
        <a:p>
          <a:r>
            <a:rPr lang="en-US" sz="1400" dirty="0">
              <a:solidFill>
                <a:schemeClr val="tx1"/>
              </a:solidFill>
            </a:rPr>
            <a:t>Average number of quotes = 5. </a:t>
          </a:r>
        </a:p>
      </dgm:t>
    </dgm:pt>
    <dgm:pt modelId="{BD227006-FFAD-46B3-BB61-C8414D7B98A6}" type="parTrans" cxnId="{03634AA1-AB5B-49E6-9825-1633E76FB045}">
      <dgm:prSet/>
      <dgm:spPr/>
      <dgm:t>
        <a:bodyPr/>
        <a:lstStyle/>
        <a:p>
          <a:endParaRPr lang="en-US" sz="1400"/>
        </a:p>
      </dgm:t>
    </dgm:pt>
    <dgm:pt modelId="{7A22E17E-E118-40F0-9918-2DC0ECA13F8F}" type="sibTrans" cxnId="{03634AA1-AB5B-49E6-9825-1633E76FB045}">
      <dgm:prSet/>
      <dgm:spPr/>
      <dgm:t>
        <a:bodyPr/>
        <a:lstStyle/>
        <a:p>
          <a:endParaRPr lang="en-US" sz="1400"/>
        </a:p>
      </dgm:t>
    </dgm:pt>
    <dgm:pt modelId="{A6797509-ADAD-44EC-A8DF-0350220EC594}">
      <dgm:prSet custT="1"/>
      <dgm:spPr>
        <a:solidFill>
          <a:schemeClr val="bg1"/>
        </a:solidFill>
      </dgm:spPr>
      <dgm:t>
        <a:bodyPr/>
        <a:lstStyle/>
        <a:p>
          <a:r>
            <a:rPr lang="en-US" sz="1400">
              <a:solidFill>
                <a:schemeClr val="tx1"/>
              </a:solidFill>
            </a:rPr>
            <a:t>Contract Holder submits Quote and supporting information through the SEWP Tool Set.</a:t>
          </a:r>
        </a:p>
      </dgm:t>
    </dgm:pt>
    <dgm:pt modelId="{E04F77BD-8512-4777-9BDD-7F8B11D10E93}" type="parTrans" cxnId="{8ACC2152-0E31-466F-BF94-4286866D5946}">
      <dgm:prSet/>
      <dgm:spPr/>
      <dgm:t>
        <a:bodyPr/>
        <a:lstStyle/>
        <a:p>
          <a:endParaRPr lang="en-US" sz="1400"/>
        </a:p>
      </dgm:t>
    </dgm:pt>
    <dgm:pt modelId="{12BC3D13-04FF-487F-80C3-81946B8E9B02}" type="sibTrans" cxnId="{8ACC2152-0E31-466F-BF94-4286866D5946}">
      <dgm:prSet/>
      <dgm:spPr/>
      <dgm:t>
        <a:bodyPr/>
        <a:lstStyle/>
        <a:p>
          <a:endParaRPr lang="en-US" sz="1400"/>
        </a:p>
      </dgm:t>
    </dgm:pt>
    <dgm:pt modelId="{AE43F939-0232-4AD4-9DB7-DB27FF02E310}" type="pres">
      <dgm:prSet presAssocID="{175032E2-0C82-4239-BE03-914FC9D77558}" presName="Name0" presStyleCnt="0">
        <dgm:presLayoutVars>
          <dgm:dir/>
          <dgm:resizeHandles val="exact"/>
        </dgm:presLayoutVars>
      </dgm:prSet>
      <dgm:spPr/>
    </dgm:pt>
    <dgm:pt modelId="{617F9FE1-D061-4D6B-9311-765E4ACADF18}" type="pres">
      <dgm:prSet presAssocID="{DC5CF59E-B1A3-41A2-95E2-25264C5B133A}" presName="node" presStyleLbl="node1" presStyleIdx="0" presStyleCnt="7" custScaleY="119140">
        <dgm:presLayoutVars>
          <dgm:bulletEnabled val="1"/>
        </dgm:presLayoutVars>
      </dgm:prSet>
      <dgm:spPr/>
    </dgm:pt>
    <dgm:pt modelId="{C8D436F9-69D2-40A8-976B-83DE1AFCBA4B}" type="pres">
      <dgm:prSet presAssocID="{1E828633-C3FB-4882-91A6-44F637F93CA3}" presName="sibTrans" presStyleLbl="sibTrans1D1" presStyleIdx="0" presStyleCnt="6"/>
      <dgm:spPr/>
    </dgm:pt>
    <dgm:pt modelId="{160D42C5-B282-44E9-827C-7936C1DC2B99}" type="pres">
      <dgm:prSet presAssocID="{1E828633-C3FB-4882-91A6-44F637F93CA3}" presName="connectorText" presStyleLbl="sibTrans1D1" presStyleIdx="0" presStyleCnt="6"/>
      <dgm:spPr/>
    </dgm:pt>
    <dgm:pt modelId="{891F48AF-4F48-4C59-BC86-F9BE8B68240D}" type="pres">
      <dgm:prSet presAssocID="{01539C76-C254-4E27-9CCB-8CB79A737DCE}" presName="node" presStyleLbl="node1" presStyleIdx="1" presStyleCnt="7" custScaleY="119140">
        <dgm:presLayoutVars>
          <dgm:bulletEnabled val="1"/>
        </dgm:presLayoutVars>
      </dgm:prSet>
      <dgm:spPr/>
    </dgm:pt>
    <dgm:pt modelId="{BB52A8BE-9F98-4BCF-ABA2-D865FCC363EC}" type="pres">
      <dgm:prSet presAssocID="{4D0612F0-F78C-4ACB-B16D-3CF55308B769}" presName="sibTrans" presStyleLbl="sibTrans1D1" presStyleIdx="1" presStyleCnt="6"/>
      <dgm:spPr/>
    </dgm:pt>
    <dgm:pt modelId="{9F20AD77-DEDB-43C3-81A0-569DAAA21AF1}" type="pres">
      <dgm:prSet presAssocID="{4D0612F0-F78C-4ACB-B16D-3CF55308B769}" presName="connectorText" presStyleLbl="sibTrans1D1" presStyleIdx="1" presStyleCnt="6"/>
      <dgm:spPr/>
    </dgm:pt>
    <dgm:pt modelId="{FF8DB2D5-942F-4A67-A1D1-0CBAAECE69F2}" type="pres">
      <dgm:prSet presAssocID="{F66C132A-2E29-49FF-B3F5-02B3107E2168}" presName="node" presStyleLbl="node1" presStyleIdx="2" presStyleCnt="7" custScaleY="119140">
        <dgm:presLayoutVars>
          <dgm:bulletEnabled val="1"/>
        </dgm:presLayoutVars>
      </dgm:prSet>
      <dgm:spPr/>
    </dgm:pt>
    <dgm:pt modelId="{85C03D3B-BE9F-49FA-8F00-B05F5F017D43}" type="pres">
      <dgm:prSet presAssocID="{CE784A0D-C298-472D-87F5-F1334A3099C9}" presName="sibTrans" presStyleLbl="sibTrans1D1" presStyleIdx="2" presStyleCnt="6"/>
      <dgm:spPr/>
    </dgm:pt>
    <dgm:pt modelId="{B5A7C7F5-76C0-4BE6-9E25-C8055EDC3B21}" type="pres">
      <dgm:prSet presAssocID="{CE784A0D-C298-472D-87F5-F1334A3099C9}" presName="connectorText" presStyleLbl="sibTrans1D1" presStyleIdx="2" presStyleCnt="6"/>
      <dgm:spPr/>
    </dgm:pt>
    <dgm:pt modelId="{1237CA88-B6FD-4899-A20A-AE1C68A7FE2D}" type="pres">
      <dgm:prSet presAssocID="{CC1AAC35-FDC1-4622-8EA8-CC8E77ECBF40}" presName="node" presStyleLbl="node1" presStyleIdx="3" presStyleCnt="7" custScaleY="119140">
        <dgm:presLayoutVars>
          <dgm:bulletEnabled val="1"/>
        </dgm:presLayoutVars>
      </dgm:prSet>
      <dgm:spPr/>
    </dgm:pt>
    <dgm:pt modelId="{17F4FE84-0631-4C0D-82BB-B1EEAE248019}" type="pres">
      <dgm:prSet presAssocID="{0E4D881F-FBFA-4857-A1AA-03E152B4DF9A}" presName="sibTrans" presStyleLbl="sibTrans1D1" presStyleIdx="3" presStyleCnt="6"/>
      <dgm:spPr/>
    </dgm:pt>
    <dgm:pt modelId="{644BD29B-8809-4D91-96ED-AB30FD393A4D}" type="pres">
      <dgm:prSet presAssocID="{0E4D881F-FBFA-4857-A1AA-03E152B4DF9A}" presName="connectorText" presStyleLbl="sibTrans1D1" presStyleIdx="3" presStyleCnt="6"/>
      <dgm:spPr/>
    </dgm:pt>
    <dgm:pt modelId="{E5FDC949-186D-498F-806F-C2276A26BCEB}" type="pres">
      <dgm:prSet presAssocID="{334B5898-F418-4110-8E2D-8E85C573EF02}" presName="node" presStyleLbl="node1" presStyleIdx="4" presStyleCnt="7" custScaleY="119140">
        <dgm:presLayoutVars>
          <dgm:bulletEnabled val="1"/>
        </dgm:presLayoutVars>
      </dgm:prSet>
      <dgm:spPr/>
    </dgm:pt>
    <dgm:pt modelId="{350A3081-38B1-4C0F-8593-3E3F58312946}" type="pres">
      <dgm:prSet presAssocID="{D7928AB7-0310-4592-AAE9-C8FFF54B0E97}" presName="sibTrans" presStyleLbl="sibTrans1D1" presStyleIdx="4" presStyleCnt="6"/>
      <dgm:spPr/>
    </dgm:pt>
    <dgm:pt modelId="{F70A194F-CB9D-4D96-B91B-FE19987E10A0}" type="pres">
      <dgm:prSet presAssocID="{D7928AB7-0310-4592-AAE9-C8FFF54B0E97}" presName="connectorText" presStyleLbl="sibTrans1D1" presStyleIdx="4" presStyleCnt="6"/>
      <dgm:spPr/>
    </dgm:pt>
    <dgm:pt modelId="{8CECE1E2-94BB-4F8A-B8CB-44DC2860A31B}" type="pres">
      <dgm:prSet presAssocID="{6A86534F-4ADB-4948-8809-8C4650210271}" presName="node" presStyleLbl="node1" presStyleIdx="5" presStyleCnt="7" custScaleY="119140">
        <dgm:presLayoutVars>
          <dgm:bulletEnabled val="1"/>
        </dgm:presLayoutVars>
      </dgm:prSet>
      <dgm:spPr/>
    </dgm:pt>
    <dgm:pt modelId="{93A37FD8-AFB1-4CB6-8C33-E1B8838F9394}" type="pres">
      <dgm:prSet presAssocID="{3D1909A8-7221-40C9-8352-36440A973AD7}" presName="sibTrans" presStyleLbl="sibTrans1D1" presStyleIdx="5" presStyleCnt="6"/>
      <dgm:spPr/>
    </dgm:pt>
    <dgm:pt modelId="{0DED166B-F39F-4A4E-8191-E2D75675BD02}" type="pres">
      <dgm:prSet presAssocID="{3D1909A8-7221-40C9-8352-36440A973AD7}" presName="connectorText" presStyleLbl="sibTrans1D1" presStyleIdx="5" presStyleCnt="6"/>
      <dgm:spPr/>
    </dgm:pt>
    <dgm:pt modelId="{DFF3250A-CF00-4194-8826-2F4A113BE752}" type="pres">
      <dgm:prSet presAssocID="{A6797509-ADAD-44EC-A8DF-0350220EC594}" presName="node" presStyleLbl="node1" presStyleIdx="6" presStyleCnt="7" custScaleY="119140">
        <dgm:presLayoutVars>
          <dgm:bulletEnabled val="1"/>
        </dgm:presLayoutVars>
      </dgm:prSet>
      <dgm:spPr/>
    </dgm:pt>
  </dgm:ptLst>
  <dgm:cxnLst>
    <dgm:cxn modelId="{027E8A14-4CEF-4390-B5F2-1818F9A4BD69}" srcId="{175032E2-0C82-4239-BE03-914FC9D77558}" destId="{01539C76-C254-4E27-9CCB-8CB79A737DCE}" srcOrd="1" destOrd="0" parTransId="{B7DEE44E-1DB1-45D7-B151-528B867DB2A1}" sibTransId="{4D0612F0-F78C-4ACB-B16D-3CF55308B769}"/>
    <dgm:cxn modelId="{8995751B-4EA7-4A61-8860-FE4131340A73}" srcId="{175032E2-0C82-4239-BE03-914FC9D77558}" destId="{DC5CF59E-B1A3-41A2-95E2-25264C5B133A}" srcOrd="0" destOrd="0" parTransId="{12BF3AA1-20F9-483A-ABD6-0ED72EAF4AD1}" sibTransId="{1E828633-C3FB-4882-91A6-44F637F93CA3}"/>
    <dgm:cxn modelId="{19E80825-A7E6-4D0B-8465-7790A7294953}" type="presOf" srcId="{CE784A0D-C298-472D-87F5-F1334A3099C9}" destId="{B5A7C7F5-76C0-4BE6-9E25-C8055EDC3B21}" srcOrd="1" destOrd="0" presId="urn:microsoft.com/office/officeart/2005/8/layout/bProcess3"/>
    <dgm:cxn modelId="{CDBFCC28-1092-417B-A758-09C0F8217D1D}" type="presOf" srcId="{0AEADF0B-B218-4339-89F0-7E7BEE92872F}" destId="{8CECE1E2-94BB-4F8A-B8CB-44DC2860A31B}" srcOrd="0" destOrd="1" presId="urn:microsoft.com/office/officeart/2005/8/layout/bProcess3"/>
    <dgm:cxn modelId="{FE473930-656C-4412-8E41-DD6CF9D101A9}" type="presOf" srcId="{4D0612F0-F78C-4ACB-B16D-3CF55308B769}" destId="{BB52A8BE-9F98-4BCF-ABA2-D865FCC363EC}" srcOrd="0" destOrd="0" presId="urn:microsoft.com/office/officeart/2005/8/layout/bProcess3"/>
    <dgm:cxn modelId="{7E699A35-2705-40B9-8E7A-C7A04282E926}" type="presOf" srcId="{0E4D881F-FBFA-4857-A1AA-03E152B4DF9A}" destId="{644BD29B-8809-4D91-96ED-AB30FD393A4D}" srcOrd="1" destOrd="0" presId="urn:microsoft.com/office/officeart/2005/8/layout/bProcess3"/>
    <dgm:cxn modelId="{BBD01244-A9C5-45DE-A236-B3F237515ED8}" srcId="{175032E2-0C82-4239-BE03-914FC9D77558}" destId="{334B5898-F418-4110-8E2D-8E85C573EF02}" srcOrd="4" destOrd="0" parTransId="{E584722A-0C20-491C-8999-1B329E13133D}" sibTransId="{D7928AB7-0310-4592-AAE9-C8FFF54B0E97}"/>
    <dgm:cxn modelId="{8ACC2152-0E31-466F-BF94-4286866D5946}" srcId="{175032E2-0C82-4239-BE03-914FC9D77558}" destId="{A6797509-ADAD-44EC-A8DF-0350220EC594}" srcOrd="6" destOrd="0" parTransId="{E04F77BD-8512-4777-9BDD-7F8B11D10E93}" sibTransId="{12BC3D13-04FF-487F-80C3-81946B8E9B02}"/>
    <dgm:cxn modelId="{9565DF56-7A28-4FB9-A37A-6EAC97745282}" type="presOf" srcId="{D7928AB7-0310-4592-AAE9-C8FFF54B0E97}" destId="{350A3081-38B1-4C0F-8593-3E3F58312946}" srcOrd="0" destOrd="0" presId="urn:microsoft.com/office/officeart/2005/8/layout/bProcess3"/>
    <dgm:cxn modelId="{AF6CD984-9390-4891-AF13-CBE7CD34A99A}" type="presOf" srcId="{6A86534F-4ADB-4948-8809-8C4650210271}" destId="{8CECE1E2-94BB-4F8A-B8CB-44DC2860A31B}" srcOrd="0" destOrd="0" presId="urn:microsoft.com/office/officeart/2005/8/layout/bProcess3"/>
    <dgm:cxn modelId="{8EE2FD91-72DB-4493-9651-083B8420FE39}" type="presOf" srcId="{01539C76-C254-4E27-9CCB-8CB79A737DCE}" destId="{891F48AF-4F48-4C59-BC86-F9BE8B68240D}" srcOrd="0" destOrd="0" presId="urn:microsoft.com/office/officeart/2005/8/layout/bProcess3"/>
    <dgm:cxn modelId="{144EA797-CFD8-4AA4-A9E7-73A53B99A0DC}" type="presOf" srcId="{F66C132A-2E29-49FF-B3F5-02B3107E2168}" destId="{FF8DB2D5-942F-4A67-A1D1-0CBAAECE69F2}" srcOrd="0" destOrd="0" presId="urn:microsoft.com/office/officeart/2005/8/layout/bProcess3"/>
    <dgm:cxn modelId="{03634AA1-AB5B-49E6-9825-1633E76FB045}" srcId="{6A86534F-4ADB-4948-8809-8C4650210271}" destId="{0AEADF0B-B218-4339-89F0-7E7BEE92872F}" srcOrd="0" destOrd="0" parTransId="{BD227006-FFAD-46B3-BB61-C8414D7B98A6}" sibTransId="{7A22E17E-E118-40F0-9918-2DC0ECA13F8F}"/>
    <dgm:cxn modelId="{2C470EB1-5B8C-466E-BC7D-3B951CD993F8}" type="presOf" srcId="{CE784A0D-C298-472D-87F5-F1334A3099C9}" destId="{85C03D3B-BE9F-49FA-8F00-B05F5F017D43}" srcOrd="0" destOrd="0" presId="urn:microsoft.com/office/officeart/2005/8/layout/bProcess3"/>
    <dgm:cxn modelId="{4C867AB5-C9C1-47AB-AB63-960F05CE0BC9}" type="presOf" srcId="{1E828633-C3FB-4882-91A6-44F637F93CA3}" destId="{C8D436F9-69D2-40A8-976B-83DE1AFCBA4B}" srcOrd="0" destOrd="0" presId="urn:microsoft.com/office/officeart/2005/8/layout/bProcess3"/>
    <dgm:cxn modelId="{6B9641B6-627E-4D21-B1FB-EFC64B5B0922}" type="presOf" srcId="{175032E2-0C82-4239-BE03-914FC9D77558}" destId="{AE43F939-0232-4AD4-9DB7-DB27FF02E310}" srcOrd="0" destOrd="0" presId="urn:microsoft.com/office/officeart/2005/8/layout/bProcess3"/>
    <dgm:cxn modelId="{9BB9E1B8-6DFA-46A8-85A4-D8D2CC73327D}" type="presOf" srcId="{4D0612F0-F78C-4ACB-B16D-3CF55308B769}" destId="{9F20AD77-DEDB-43C3-81A0-569DAAA21AF1}" srcOrd="1" destOrd="0" presId="urn:microsoft.com/office/officeart/2005/8/layout/bProcess3"/>
    <dgm:cxn modelId="{3C28B7BC-B127-4CCB-BAA6-35023140C8E3}" type="presOf" srcId="{3D1909A8-7221-40C9-8352-36440A973AD7}" destId="{93A37FD8-AFB1-4CB6-8C33-E1B8838F9394}" srcOrd="0" destOrd="0" presId="urn:microsoft.com/office/officeart/2005/8/layout/bProcess3"/>
    <dgm:cxn modelId="{FE9C2EBE-EDAD-433E-ADB6-E1DF19DB915D}" type="presOf" srcId="{1E828633-C3FB-4882-91A6-44F637F93CA3}" destId="{160D42C5-B282-44E9-827C-7936C1DC2B99}" srcOrd="1" destOrd="0" presId="urn:microsoft.com/office/officeart/2005/8/layout/bProcess3"/>
    <dgm:cxn modelId="{3CECC1CD-1A25-4857-A6A4-8F121B346F75}" type="presOf" srcId="{0E4D881F-FBFA-4857-A1AA-03E152B4DF9A}" destId="{17F4FE84-0631-4C0D-82BB-B1EEAE248019}" srcOrd="0" destOrd="0" presId="urn:microsoft.com/office/officeart/2005/8/layout/bProcess3"/>
    <dgm:cxn modelId="{6E2AEECE-5058-4F79-B11A-D334216DEF71}" type="presOf" srcId="{CC1AAC35-FDC1-4622-8EA8-CC8E77ECBF40}" destId="{1237CA88-B6FD-4899-A20A-AE1C68A7FE2D}" srcOrd="0" destOrd="0" presId="urn:microsoft.com/office/officeart/2005/8/layout/bProcess3"/>
    <dgm:cxn modelId="{E8FB58DA-170D-42A6-83DD-B5D409C3E090}" srcId="{175032E2-0C82-4239-BE03-914FC9D77558}" destId="{CC1AAC35-FDC1-4622-8EA8-CC8E77ECBF40}" srcOrd="3" destOrd="0" parTransId="{A11CBD34-ADF5-4AD8-8FB7-6288A5557190}" sibTransId="{0E4D881F-FBFA-4857-A1AA-03E152B4DF9A}"/>
    <dgm:cxn modelId="{C9CE66DE-F7F1-4EC7-846F-3FA786522DB8}" type="presOf" srcId="{D7928AB7-0310-4592-AAE9-C8FFF54B0E97}" destId="{F70A194F-CB9D-4D96-B91B-FE19987E10A0}" srcOrd="1" destOrd="0" presId="urn:microsoft.com/office/officeart/2005/8/layout/bProcess3"/>
    <dgm:cxn modelId="{2F9A33E7-5608-494B-AF0F-4E0D4149865F}" srcId="{175032E2-0C82-4239-BE03-914FC9D77558}" destId="{F66C132A-2E29-49FF-B3F5-02B3107E2168}" srcOrd="2" destOrd="0" parTransId="{DF6989EC-BFC1-454D-803B-389620A81561}" sibTransId="{CE784A0D-C298-472D-87F5-F1334A3099C9}"/>
    <dgm:cxn modelId="{9A6795EC-279C-4CB7-BCEF-85DE41627E61}" type="presOf" srcId="{DC5CF59E-B1A3-41A2-95E2-25264C5B133A}" destId="{617F9FE1-D061-4D6B-9311-765E4ACADF18}" srcOrd="0" destOrd="0" presId="urn:microsoft.com/office/officeart/2005/8/layout/bProcess3"/>
    <dgm:cxn modelId="{0B7EBDEC-51CE-47F8-B802-EDD6DF016484}" type="presOf" srcId="{A6797509-ADAD-44EC-A8DF-0350220EC594}" destId="{DFF3250A-CF00-4194-8826-2F4A113BE752}" srcOrd="0" destOrd="0" presId="urn:microsoft.com/office/officeart/2005/8/layout/bProcess3"/>
    <dgm:cxn modelId="{48C64DF0-4EF5-4874-A4C5-C964CE0DAF97}" type="presOf" srcId="{334B5898-F418-4110-8E2D-8E85C573EF02}" destId="{E5FDC949-186D-498F-806F-C2276A26BCEB}" srcOrd="0" destOrd="0" presId="urn:microsoft.com/office/officeart/2005/8/layout/bProcess3"/>
    <dgm:cxn modelId="{4DCC49F1-AFF8-4007-BB73-769E8133C7F7}" srcId="{175032E2-0C82-4239-BE03-914FC9D77558}" destId="{6A86534F-4ADB-4948-8809-8C4650210271}" srcOrd="5" destOrd="0" parTransId="{569B7FE0-B462-4AC5-91F1-4BEB3ABAF8F6}" sibTransId="{3D1909A8-7221-40C9-8352-36440A973AD7}"/>
    <dgm:cxn modelId="{848507FA-BF6F-4547-ADC5-122422095828}" type="presOf" srcId="{3D1909A8-7221-40C9-8352-36440A973AD7}" destId="{0DED166B-F39F-4A4E-8191-E2D75675BD02}" srcOrd="1" destOrd="0" presId="urn:microsoft.com/office/officeart/2005/8/layout/bProcess3"/>
    <dgm:cxn modelId="{0FD68751-29AB-4D6D-B2AF-576CEE4F3BDC}" type="presParOf" srcId="{AE43F939-0232-4AD4-9DB7-DB27FF02E310}" destId="{617F9FE1-D061-4D6B-9311-765E4ACADF18}" srcOrd="0" destOrd="0" presId="urn:microsoft.com/office/officeart/2005/8/layout/bProcess3"/>
    <dgm:cxn modelId="{5B0AF007-1608-412C-9126-E7E5941509CE}" type="presParOf" srcId="{AE43F939-0232-4AD4-9DB7-DB27FF02E310}" destId="{C8D436F9-69D2-40A8-976B-83DE1AFCBA4B}" srcOrd="1" destOrd="0" presId="urn:microsoft.com/office/officeart/2005/8/layout/bProcess3"/>
    <dgm:cxn modelId="{D766C64A-D748-4C3E-AB94-4FCE06BA0146}" type="presParOf" srcId="{C8D436F9-69D2-40A8-976B-83DE1AFCBA4B}" destId="{160D42C5-B282-44E9-827C-7936C1DC2B99}" srcOrd="0" destOrd="0" presId="urn:microsoft.com/office/officeart/2005/8/layout/bProcess3"/>
    <dgm:cxn modelId="{EBAD969A-B322-4C88-9730-3036104B3CD1}" type="presParOf" srcId="{AE43F939-0232-4AD4-9DB7-DB27FF02E310}" destId="{891F48AF-4F48-4C59-BC86-F9BE8B68240D}" srcOrd="2" destOrd="0" presId="urn:microsoft.com/office/officeart/2005/8/layout/bProcess3"/>
    <dgm:cxn modelId="{AB2F6476-9538-47BE-834C-29E631940620}" type="presParOf" srcId="{AE43F939-0232-4AD4-9DB7-DB27FF02E310}" destId="{BB52A8BE-9F98-4BCF-ABA2-D865FCC363EC}" srcOrd="3" destOrd="0" presId="urn:microsoft.com/office/officeart/2005/8/layout/bProcess3"/>
    <dgm:cxn modelId="{793384B0-879D-435D-A389-5CBC8F193C92}" type="presParOf" srcId="{BB52A8BE-9F98-4BCF-ABA2-D865FCC363EC}" destId="{9F20AD77-DEDB-43C3-81A0-569DAAA21AF1}" srcOrd="0" destOrd="0" presId="urn:microsoft.com/office/officeart/2005/8/layout/bProcess3"/>
    <dgm:cxn modelId="{917E89D7-0C37-49AB-B5C4-9470674CB9C9}" type="presParOf" srcId="{AE43F939-0232-4AD4-9DB7-DB27FF02E310}" destId="{FF8DB2D5-942F-4A67-A1D1-0CBAAECE69F2}" srcOrd="4" destOrd="0" presId="urn:microsoft.com/office/officeart/2005/8/layout/bProcess3"/>
    <dgm:cxn modelId="{B2F28AAE-0344-4540-A06B-952D229BA43A}" type="presParOf" srcId="{AE43F939-0232-4AD4-9DB7-DB27FF02E310}" destId="{85C03D3B-BE9F-49FA-8F00-B05F5F017D43}" srcOrd="5" destOrd="0" presId="urn:microsoft.com/office/officeart/2005/8/layout/bProcess3"/>
    <dgm:cxn modelId="{B076A038-A0EA-47BC-AE44-F658608295FC}" type="presParOf" srcId="{85C03D3B-BE9F-49FA-8F00-B05F5F017D43}" destId="{B5A7C7F5-76C0-4BE6-9E25-C8055EDC3B21}" srcOrd="0" destOrd="0" presId="urn:microsoft.com/office/officeart/2005/8/layout/bProcess3"/>
    <dgm:cxn modelId="{53CB017B-42A3-4E44-A557-7AC6762D6B8D}" type="presParOf" srcId="{AE43F939-0232-4AD4-9DB7-DB27FF02E310}" destId="{1237CA88-B6FD-4899-A20A-AE1C68A7FE2D}" srcOrd="6" destOrd="0" presId="urn:microsoft.com/office/officeart/2005/8/layout/bProcess3"/>
    <dgm:cxn modelId="{23E2C8B3-EE3D-45CA-9B7E-40CF6C8EDC8E}" type="presParOf" srcId="{AE43F939-0232-4AD4-9DB7-DB27FF02E310}" destId="{17F4FE84-0631-4C0D-82BB-B1EEAE248019}" srcOrd="7" destOrd="0" presId="urn:microsoft.com/office/officeart/2005/8/layout/bProcess3"/>
    <dgm:cxn modelId="{71024A82-CEBE-43C4-AEDC-49C1A83743C9}" type="presParOf" srcId="{17F4FE84-0631-4C0D-82BB-B1EEAE248019}" destId="{644BD29B-8809-4D91-96ED-AB30FD393A4D}" srcOrd="0" destOrd="0" presId="urn:microsoft.com/office/officeart/2005/8/layout/bProcess3"/>
    <dgm:cxn modelId="{8646010A-6D8D-4C94-93AE-A46ADC839A40}" type="presParOf" srcId="{AE43F939-0232-4AD4-9DB7-DB27FF02E310}" destId="{E5FDC949-186D-498F-806F-C2276A26BCEB}" srcOrd="8" destOrd="0" presId="urn:microsoft.com/office/officeart/2005/8/layout/bProcess3"/>
    <dgm:cxn modelId="{4D4B8175-07E5-4FAA-916B-94F4DA246637}" type="presParOf" srcId="{AE43F939-0232-4AD4-9DB7-DB27FF02E310}" destId="{350A3081-38B1-4C0F-8593-3E3F58312946}" srcOrd="9" destOrd="0" presId="urn:microsoft.com/office/officeart/2005/8/layout/bProcess3"/>
    <dgm:cxn modelId="{633EE1B7-C4AB-4002-8252-4140C10AB888}" type="presParOf" srcId="{350A3081-38B1-4C0F-8593-3E3F58312946}" destId="{F70A194F-CB9D-4D96-B91B-FE19987E10A0}" srcOrd="0" destOrd="0" presId="urn:microsoft.com/office/officeart/2005/8/layout/bProcess3"/>
    <dgm:cxn modelId="{30CF4462-DEAC-4E00-AA26-92EEE05D7634}" type="presParOf" srcId="{AE43F939-0232-4AD4-9DB7-DB27FF02E310}" destId="{8CECE1E2-94BB-4F8A-B8CB-44DC2860A31B}" srcOrd="10" destOrd="0" presId="urn:microsoft.com/office/officeart/2005/8/layout/bProcess3"/>
    <dgm:cxn modelId="{D877796B-8F17-4215-B855-6EE478742C76}" type="presParOf" srcId="{AE43F939-0232-4AD4-9DB7-DB27FF02E310}" destId="{93A37FD8-AFB1-4CB6-8C33-E1B8838F9394}" srcOrd="11" destOrd="0" presId="urn:microsoft.com/office/officeart/2005/8/layout/bProcess3"/>
    <dgm:cxn modelId="{27547C29-3B03-46B1-BA01-243F8FB8B6C1}" type="presParOf" srcId="{93A37FD8-AFB1-4CB6-8C33-E1B8838F9394}" destId="{0DED166B-F39F-4A4E-8191-E2D75675BD02}" srcOrd="0" destOrd="0" presId="urn:microsoft.com/office/officeart/2005/8/layout/bProcess3"/>
    <dgm:cxn modelId="{99FE9296-D82C-4B44-9F48-B6C1FB4E2A8A}" type="presParOf" srcId="{AE43F939-0232-4AD4-9DB7-DB27FF02E310}" destId="{DFF3250A-CF00-4194-8826-2F4A113BE752}" srcOrd="12"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D22971A-6EFA-4338-9AA2-15E6AACBD223}"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2FAD99B1-B8D2-4ABB-9024-184697355B4B}">
      <dgm:prSet custT="1"/>
      <dgm:spPr/>
      <dgm:t>
        <a:bodyPr/>
        <a:lstStyle/>
        <a:p>
          <a:r>
            <a:rPr lang="en-US" sz="2800" dirty="0"/>
            <a:t>Proposal reviewed to ensure mandatory requirements are met</a:t>
          </a:r>
        </a:p>
      </dgm:t>
      <dgm:extLst>
        <a:ext uri="{E40237B7-FDA0-4F09-8148-C483321AD2D9}">
          <dgm14:cNvPr xmlns:dgm14="http://schemas.microsoft.com/office/drawing/2010/diagram" id="0" name="" descr="Three steps displayed:&#10;Proposal reviewed to ensure mandatory requirements are met&#10;No evaluation beyond meeting the mandatory requirement&#10;Past performance is not evaluated on REPs (Past Performance is separate from Relevant Experience)&#10;"/>
        </a:ext>
      </dgm:extLst>
    </dgm:pt>
    <dgm:pt modelId="{ACDB9683-841A-4697-86F3-9890FDDE18BD}" type="parTrans" cxnId="{A3D8DD48-A88A-4103-BC63-8D0DF1A6AE4B}">
      <dgm:prSet/>
      <dgm:spPr/>
      <dgm:t>
        <a:bodyPr/>
        <a:lstStyle/>
        <a:p>
          <a:endParaRPr lang="en-US" sz="1200"/>
        </a:p>
      </dgm:t>
    </dgm:pt>
    <dgm:pt modelId="{A0EED20B-0E6E-4066-AF8B-1D970986567E}" type="sibTrans" cxnId="{A3D8DD48-A88A-4103-BC63-8D0DF1A6AE4B}">
      <dgm:prSet/>
      <dgm:spPr/>
      <dgm:t>
        <a:bodyPr/>
        <a:lstStyle/>
        <a:p>
          <a:endParaRPr lang="en-US" sz="1200"/>
        </a:p>
      </dgm:t>
    </dgm:pt>
    <dgm:pt modelId="{B0E0A186-5D57-4A20-92A1-4AD3456BF142}">
      <dgm:prSet custT="1"/>
      <dgm:spPr/>
      <dgm:t>
        <a:bodyPr/>
        <a:lstStyle/>
        <a:p>
          <a:r>
            <a:rPr lang="en-US" sz="2800" dirty="0"/>
            <a:t>No evaluation beyond meeting the mandatory requirement</a:t>
          </a:r>
        </a:p>
      </dgm:t>
      <dgm:extLst>
        <a:ext uri="{E40237B7-FDA0-4F09-8148-C483321AD2D9}">
          <dgm14:cNvPr xmlns:dgm14="http://schemas.microsoft.com/office/drawing/2010/diagram" id="0" name="" descr="Three steps displayed:&#10;Proposal reviewed to ensure mandatory requirements are met&#10;No evaluation beyond meeting the mandatory requirement&#10;Past performance is not evaluated on REPs (Past Performance is separate from Relevant Experience)&#10;"/>
        </a:ext>
      </dgm:extLst>
    </dgm:pt>
    <dgm:pt modelId="{4905822F-CEDF-4151-AE97-E6B5B304F1C9}" type="parTrans" cxnId="{785E8BC5-56BD-4DFC-8351-6165FBA3AAC1}">
      <dgm:prSet/>
      <dgm:spPr/>
      <dgm:t>
        <a:bodyPr/>
        <a:lstStyle/>
        <a:p>
          <a:endParaRPr lang="en-US" sz="1200"/>
        </a:p>
      </dgm:t>
    </dgm:pt>
    <dgm:pt modelId="{37839AE8-2FF6-4FAA-AA2F-281395C9087F}" type="sibTrans" cxnId="{785E8BC5-56BD-4DFC-8351-6165FBA3AAC1}">
      <dgm:prSet/>
      <dgm:spPr/>
      <dgm:t>
        <a:bodyPr/>
        <a:lstStyle/>
        <a:p>
          <a:endParaRPr lang="en-US" sz="1200"/>
        </a:p>
      </dgm:t>
    </dgm:pt>
    <dgm:pt modelId="{768BA27B-C5BC-4C7F-95D9-B98AC9DDB09A}">
      <dgm:prSet custT="1"/>
      <dgm:spPr/>
      <dgm:t>
        <a:bodyPr/>
        <a:lstStyle/>
        <a:p>
          <a:r>
            <a:rPr lang="en-US" sz="2800" dirty="0"/>
            <a:t>Past performance is not evaluated on REPs </a:t>
          </a:r>
          <a:r>
            <a:rPr lang="en-US" sz="1100" i="1" dirty="0"/>
            <a:t>(Past Performance is separate from Relevant Experience)</a:t>
          </a:r>
          <a:endParaRPr lang="en-US" sz="2800" i="1" dirty="0"/>
        </a:p>
      </dgm:t>
      <dgm:extLst>
        <a:ext uri="{E40237B7-FDA0-4F09-8148-C483321AD2D9}">
          <dgm14:cNvPr xmlns:dgm14="http://schemas.microsoft.com/office/drawing/2010/diagram" id="0" name="" descr="Three steps displayed:&#10;Proposal reviewed to ensure mandatory requirements are met&#10;No evaluation beyond meeting the mandatory requirement&#10;Past performance is not evaluated on REPs (Past Performance is separate from Relevant Experience)&#10;"/>
        </a:ext>
      </dgm:extLst>
    </dgm:pt>
    <dgm:pt modelId="{E2946DC1-3EDA-400C-8739-690B6AFFB3AA}" type="parTrans" cxnId="{41BA6500-D7E9-4620-AD72-9A7193477114}">
      <dgm:prSet/>
      <dgm:spPr/>
      <dgm:t>
        <a:bodyPr/>
        <a:lstStyle/>
        <a:p>
          <a:endParaRPr lang="en-US" sz="1200"/>
        </a:p>
      </dgm:t>
    </dgm:pt>
    <dgm:pt modelId="{6DF19A6E-EE6E-44E6-AAD3-15023C7FEF24}" type="sibTrans" cxnId="{41BA6500-D7E9-4620-AD72-9A7193477114}">
      <dgm:prSet/>
      <dgm:spPr/>
      <dgm:t>
        <a:bodyPr/>
        <a:lstStyle/>
        <a:p>
          <a:endParaRPr lang="en-US" sz="1200"/>
        </a:p>
      </dgm:t>
    </dgm:pt>
    <dgm:pt modelId="{332FF1C2-BD52-4790-8CEA-190EC74EBFE2}" type="pres">
      <dgm:prSet presAssocID="{6D22971A-6EFA-4338-9AA2-15E6AACBD223}" presName="vert0" presStyleCnt="0">
        <dgm:presLayoutVars>
          <dgm:dir/>
          <dgm:animOne val="branch"/>
          <dgm:animLvl val="lvl"/>
        </dgm:presLayoutVars>
      </dgm:prSet>
      <dgm:spPr/>
    </dgm:pt>
    <dgm:pt modelId="{BDB9F12C-D7F1-43FB-BEAA-C119466E7484}" type="pres">
      <dgm:prSet presAssocID="{2FAD99B1-B8D2-4ABB-9024-184697355B4B}" presName="thickLine" presStyleLbl="alignNode1" presStyleIdx="0" presStyleCnt="3"/>
      <dgm:spPr/>
    </dgm:pt>
    <dgm:pt modelId="{429369B8-7020-4873-B682-A841CE7A873B}" type="pres">
      <dgm:prSet presAssocID="{2FAD99B1-B8D2-4ABB-9024-184697355B4B}" presName="horz1" presStyleCnt="0"/>
      <dgm:spPr/>
    </dgm:pt>
    <dgm:pt modelId="{6A80225B-889D-41D3-BDCB-B0222D8A7C35}" type="pres">
      <dgm:prSet presAssocID="{2FAD99B1-B8D2-4ABB-9024-184697355B4B}" presName="tx1" presStyleLbl="revTx" presStyleIdx="0" presStyleCnt="3"/>
      <dgm:spPr/>
    </dgm:pt>
    <dgm:pt modelId="{6350EDDA-0617-4987-8241-4BAD4977B887}" type="pres">
      <dgm:prSet presAssocID="{2FAD99B1-B8D2-4ABB-9024-184697355B4B}" presName="vert1" presStyleCnt="0"/>
      <dgm:spPr/>
    </dgm:pt>
    <dgm:pt modelId="{91FB1122-7439-4601-9AFC-903F2346ADD4}" type="pres">
      <dgm:prSet presAssocID="{B0E0A186-5D57-4A20-92A1-4AD3456BF142}" presName="thickLine" presStyleLbl="alignNode1" presStyleIdx="1" presStyleCnt="3"/>
      <dgm:spPr/>
    </dgm:pt>
    <dgm:pt modelId="{7ADF5554-2D8C-4246-B669-39035224DF51}" type="pres">
      <dgm:prSet presAssocID="{B0E0A186-5D57-4A20-92A1-4AD3456BF142}" presName="horz1" presStyleCnt="0"/>
      <dgm:spPr/>
    </dgm:pt>
    <dgm:pt modelId="{F2B4C1A3-7D7E-40A4-BE3C-934C2CD4D219}" type="pres">
      <dgm:prSet presAssocID="{B0E0A186-5D57-4A20-92A1-4AD3456BF142}" presName="tx1" presStyleLbl="revTx" presStyleIdx="1" presStyleCnt="3"/>
      <dgm:spPr/>
    </dgm:pt>
    <dgm:pt modelId="{1BF964C8-8010-4CEF-9BA4-D37A93655A49}" type="pres">
      <dgm:prSet presAssocID="{B0E0A186-5D57-4A20-92A1-4AD3456BF142}" presName="vert1" presStyleCnt="0"/>
      <dgm:spPr/>
    </dgm:pt>
    <dgm:pt modelId="{8344F08E-B934-44F6-A82D-2E8532133164}" type="pres">
      <dgm:prSet presAssocID="{768BA27B-C5BC-4C7F-95D9-B98AC9DDB09A}" presName="thickLine" presStyleLbl="alignNode1" presStyleIdx="2" presStyleCnt="3"/>
      <dgm:spPr/>
    </dgm:pt>
    <dgm:pt modelId="{835D02ED-6D8D-4980-ACAC-3B31136D2104}" type="pres">
      <dgm:prSet presAssocID="{768BA27B-C5BC-4C7F-95D9-B98AC9DDB09A}" presName="horz1" presStyleCnt="0"/>
      <dgm:spPr/>
    </dgm:pt>
    <dgm:pt modelId="{F9C42408-FD73-4559-9C3F-B333BB08F457}" type="pres">
      <dgm:prSet presAssocID="{768BA27B-C5BC-4C7F-95D9-B98AC9DDB09A}" presName="tx1" presStyleLbl="revTx" presStyleIdx="2" presStyleCnt="3"/>
      <dgm:spPr/>
    </dgm:pt>
    <dgm:pt modelId="{4F56003B-C6AC-4600-8702-A36527F2C4F4}" type="pres">
      <dgm:prSet presAssocID="{768BA27B-C5BC-4C7F-95D9-B98AC9DDB09A}" presName="vert1" presStyleCnt="0"/>
      <dgm:spPr/>
    </dgm:pt>
  </dgm:ptLst>
  <dgm:cxnLst>
    <dgm:cxn modelId="{1D672000-8C0A-42E8-84FC-B11CDA3331B7}" type="presOf" srcId="{6D22971A-6EFA-4338-9AA2-15E6AACBD223}" destId="{332FF1C2-BD52-4790-8CEA-190EC74EBFE2}" srcOrd="0" destOrd="0" presId="urn:microsoft.com/office/officeart/2008/layout/LinedList"/>
    <dgm:cxn modelId="{41BA6500-D7E9-4620-AD72-9A7193477114}" srcId="{6D22971A-6EFA-4338-9AA2-15E6AACBD223}" destId="{768BA27B-C5BC-4C7F-95D9-B98AC9DDB09A}" srcOrd="2" destOrd="0" parTransId="{E2946DC1-3EDA-400C-8739-690B6AFFB3AA}" sibTransId="{6DF19A6E-EE6E-44E6-AAD3-15023C7FEF24}"/>
    <dgm:cxn modelId="{D4402C17-5D02-4C74-A666-0E43AF5C75A4}" type="presOf" srcId="{2FAD99B1-B8D2-4ABB-9024-184697355B4B}" destId="{6A80225B-889D-41D3-BDCB-B0222D8A7C35}" srcOrd="0" destOrd="0" presId="urn:microsoft.com/office/officeart/2008/layout/LinedList"/>
    <dgm:cxn modelId="{A3D8DD48-A88A-4103-BC63-8D0DF1A6AE4B}" srcId="{6D22971A-6EFA-4338-9AA2-15E6AACBD223}" destId="{2FAD99B1-B8D2-4ABB-9024-184697355B4B}" srcOrd="0" destOrd="0" parTransId="{ACDB9683-841A-4697-86F3-9890FDDE18BD}" sibTransId="{A0EED20B-0E6E-4066-AF8B-1D970986567E}"/>
    <dgm:cxn modelId="{85CD38A9-D45B-48DF-A97A-9F8FEB9F8E44}" type="presOf" srcId="{768BA27B-C5BC-4C7F-95D9-B98AC9DDB09A}" destId="{F9C42408-FD73-4559-9C3F-B333BB08F457}" srcOrd="0" destOrd="0" presId="urn:microsoft.com/office/officeart/2008/layout/LinedList"/>
    <dgm:cxn modelId="{785E8BC5-56BD-4DFC-8351-6165FBA3AAC1}" srcId="{6D22971A-6EFA-4338-9AA2-15E6AACBD223}" destId="{B0E0A186-5D57-4A20-92A1-4AD3456BF142}" srcOrd="1" destOrd="0" parTransId="{4905822F-CEDF-4151-AE97-E6B5B304F1C9}" sibTransId="{37839AE8-2FF6-4FAA-AA2F-281395C9087F}"/>
    <dgm:cxn modelId="{3D506FFC-BA17-45BD-897D-F838D9568265}" type="presOf" srcId="{B0E0A186-5D57-4A20-92A1-4AD3456BF142}" destId="{F2B4C1A3-7D7E-40A4-BE3C-934C2CD4D219}" srcOrd="0" destOrd="0" presId="urn:microsoft.com/office/officeart/2008/layout/LinedList"/>
    <dgm:cxn modelId="{55FE8347-BD13-4D2E-9D45-986D5B46CCD6}" type="presParOf" srcId="{332FF1C2-BD52-4790-8CEA-190EC74EBFE2}" destId="{BDB9F12C-D7F1-43FB-BEAA-C119466E7484}" srcOrd="0" destOrd="0" presId="urn:microsoft.com/office/officeart/2008/layout/LinedList"/>
    <dgm:cxn modelId="{63284901-196B-4C3C-B634-B9F7E92162C8}" type="presParOf" srcId="{332FF1C2-BD52-4790-8CEA-190EC74EBFE2}" destId="{429369B8-7020-4873-B682-A841CE7A873B}" srcOrd="1" destOrd="0" presId="urn:microsoft.com/office/officeart/2008/layout/LinedList"/>
    <dgm:cxn modelId="{1E0D2251-0372-48DB-8204-9B3C966B6AEA}" type="presParOf" srcId="{429369B8-7020-4873-B682-A841CE7A873B}" destId="{6A80225B-889D-41D3-BDCB-B0222D8A7C35}" srcOrd="0" destOrd="0" presId="urn:microsoft.com/office/officeart/2008/layout/LinedList"/>
    <dgm:cxn modelId="{8BEEC45D-7F7B-40A3-8A26-CF9CC1DF60F4}" type="presParOf" srcId="{429369B8-7020-4873-B682-A841CE7A873B}" destId="{6350EDDA-0617-4987-8241-4BAD4977B887}" srcOrd="1" destOrd="0" presId="urn:microsoft.com/office/officeart/2008/layout/LinedList"/>
    <dgm:cxn modelId="{71048BA8-AD70-4D5F-AB5F-9CF9A58E28D9}" type="presParOf" srcId="{332FF1C2-BD52-4790-8CEA-190EC74EBFE2}" destId="{91FB1122-7439-4601-9AFC-903F2346ADD4}" srcOrd="2" destOrd="0" presId="urn:microsoft.com/office/officeart/2008/layout/LinedList"/>
    <dgm:cxn modelId="{EE95F36A-CD4C-4F1D-9FB8-B2E34AD37EF8}" type="presParOf" srcId="{332FF1C2-BD52-4790-8CEA-190EC74EBFE2}" destId="{7ADF5554-2D8C-4246-B669-39035224DF51}" srcOrd="3" destOrd="0" presId="urn:microsoft.com/office/officeart/2008/layout/LinedList"/>
    <dgm:cxn modelId="{D9522B4C-3FDD-421E-8703-8E68B64A0E3F}" type="presParOf" srcId="{7ADF5554-2D8C-4246-B669-39035224DF51}" destId="{F2B4C1A3-7D7E-40A4-BE3C-934C2CD4D219}" srcOrd="0" destOrd="0" presId="urn:microsoft.com/office/officeart/2008/layout/LinedList"/>
    <dgm:cxn modelId="{51C050E6-AAC4-4D70-AF79-F3A047EEBDF9}" type="presParOf" srcId="{7ADF5554-2D8C-4246-B669-39035224DF51}" destId="{1BF964C8-8010-4CEF-9BA4-D37A93655A49}" srcOrd="1" destOrd="0" presId="urn:microsoft.com/office/officeart/2008/layout/LinedList"/>
    <dgm:cxn modelId="{00A05AC1-D2E4-4A62-B22B-91AA8048422A}" type="presParOf" srcId="{332FF1C2-BD52-4790-8CEA-190EC74EBFE2}" destId="{8344F08E-B934-44F6-A82D-2E8532133164}" srcOrd="4" destOrd="0" presId="urn:microsoft.com/office/officeart/2008/layout/LinedList"/>
    <dgm:cxn modelId="{9BF80AD0-35FF-4539-BE3A-78F5CB86033D}" type="presParOf" srcId="{332FF1C2-BD52-4790-8CEA-190EC74EBFE2}" destId="{835D02ED-6D8D-4980-ACAC-3B31136D2104}" srcOrd="5" destOrd="0" presId="urn:microsoft.com/office/officeart/2008/layout/LinedList"/>
    <dgm:cxn modelId="{8EF139D2-6AC6-4B3A-8F69-21D5B65A205C}" type="presParOf" srcId="{835D02ED-6D8D-4980-ACAC-3B31136D2104}" destId="{F9C42408-FD73-4559-9C3F-B333BB08F457}" srcOrd="0" destOrd="0" presId="urn:microsoft.com/office/officeart/2008/layout/LinedList"/>
    <dgm:cxn modelId="{2BF7C13F-D2E3-4C71-BF74-4A3D66D47235}" type="presParOf" srcId="{835D02ED-6D8D-4980-ACAC-3B31136D2104}" destId="{4F56003B-C6AC-4600-8702-A36527F2C4F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2B530A0-8B5E-4F0F-B33E-2B2DB90E0F3A}"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55D7A770-0A46-44AC-BF1A-F65F09312DDA}">
      <dgm:prSet custT="1"/>
      <dgm:spPr/>
      <dgm:t>
        <a:bodyPr/>
        <a:lstStyle/>
        <a:p>
          <a:r>
            <a:rPr lang="en-US" sz="2000" dirty="0"/>
            <a:t>Information Technology, Communication and Audio- Visual solutions </a:t>
          </a:r>
          <a:r>
            <a:rPr lang="en-US" sz="2000" b="1" i="1" u="sng" dirty="0"/>
            <a:t>RATHER THAN </a:t>
          </a:r>
          <a:r>
            <a:rPr lang="en-US" sz="2000" dirty="0"/>
            <a:t>Information Communication Technology and Audio- Visual </a:t>
          </a:r>
        </a:p>
      </dgm:t>
    </dgm:pt>
    <dgm:pt modelId="{8FF1C61A-BABE-40E6-A44D-FBB9535E60D1}" type="parTrans" cxnId="{C4AC12DA-AECF-4DCB-BED8-E65FCDB9FA6D}">
      <dgm:prSet/>
      <dgm:spPr/>
      <dgm:t>
        <a:bodyPr/>
        <a:lstStyle/>
        <a:p>
          <a:endParaRPr lang="en-US" sz="1600"/>
        </a:p>
      </dgm:t>
    </dgm:pt>
    <dgm:pt modelId="{50D24B72-C5FB-4042-847F-0F7A66738A0B}" type="sibTrans" cxnId="{C4AC12DA-AECF-4DCB-BED8-E65FCDB9FA6D}">
      <dgm:prSet/>
      <dgm:spPr/>
      <dgm:t>
        <a:bodyPr/>
        <a:lstStyle/>
        <a:p>
          <a:endParaRPr lang="en-US" sz="1600"/>
        </a:p>
      </dgm:t>
    </dgm:pt>
    <dgm:pt modelId="{51B75E30-1610-4B45-991E-C96FF205DC2B}">
      <dgm:prSet custT="1"/>
      <dgm:spPr/>
      <dgm:t>
        <a:bodyPr/>
        <a:lstStyle/>
        <a:p>
          <a:r>
            <a:rPr lang="en-US" sz="2000" dirty="0"/>
            <a:t>Part III, Section 3.7.2(a)(12) has a reference to “(a)(13)” that should reflect (a)(12) referring to the content representative areas.</a:t>
          </a:r>
        </a:p>
      </dgm:t>
    </dgm:pt>
    <dgm:pt modelId="{2F911E46-B936-4D1A-98D3-A9FC90AFF01B}" type="parTrans" cxnId="{D135393B-4E8F-4268-8CBD-6FCC1410070C}">
      <dgm:prSet/>
      <dgm:spPr/>
      <dgm:t>
        <a:bodyPr/>
        <a:lstStyle/>
        <a:p>
          <a:endParaRPr lang="en-US" sz="1600"/>
        </a:p>
      </dgm:t>
    </dgm:pt>
    <dgm:pt modelId="{026AC3BB-CA61-4253-83EE-01ABA16EDE52}" type="sibTrans" cxnId="{D135393B-4E8F-4268-8CBD-6FCC1410070C}">
      <dgm:prSet/>
      <dgm:spPr/>
      <dgm:t>
        <a:bodyPr/>
        <a:lstStyle/>
        <a:p>
          <a:endParaRPr lang="en-US" sz="1600"/>
        </a:p>
      </dgm:t>
    </dgm:pt>
    <dgm:pt modelId="{4E29B5FE-D50E-4127-9E6B-BCCCA6F77A3E}" type="pres">
      <dgm:prSet presAssocID="{F2B530A0-8B5E-4F0F-B33E-2B2DB90E0F3A}" presName="hierChild1" presStyleCnt="0">
        <dgm:presLayoutVars>
          <dgm:chPref val="1"/>
          <dgm:dir/>
          <dgm:animOne val="branch"/>
          <dgm:animLvl val="lvl"/>
          <dgm:resizeHandles/>
        </dgm:presLayoutVars>
      </dgm:prSet>
      <dgm:spPr/>
    </dgm:pt>
    <dgm:pt modelId="{AD954C52-72DE-4402-8CB8-BBB277F8F570}" type="pres">
      <dgm:prSet presAssocID="{55D7A770-0A46-44AC-BF1A-F65F09312DDA}" presName="hierRoot1" presStyleCnt="0"/>
      <dgm:spPr/>
    </dgm:pt>
    <dgm:pt modelId="{295CCF87-DF4A-49F0-A1F2-C04ECC19EBAE}" type="pres">
      <dgm:prSet presAssocID="{55D7A770-0A46-44AC-BF1A-F65F09312DDA}" presName="composite" presStyleCnt="0"/>
      <dgm:spPr/>
    </dgm:pt>
    <dgm:pt modelId="{FFA1036E-30A5-4E33-99C5-756593D4E6B0}" type="pres">
      <dgm:prSet presAssocID="{55D7A770-0A46-44AC-BF1A-F65F09312DDA}" presName="background" presStyleLbl="node0" presStyleIdx="0" presStyleCnt="2"/>
      <dgm:spPr/>
    </dgm:pt>
    <dgm:pt modelId="{71CB1E5D-9070-4137-A97B-9B7536F866BF}" type="pres">
      <dgm:prSet presAssocID="{55D7A770-0A46-44AC-BF1A-F65F09312DDA}" presName="text" presStyleLbl="fgAcc0" presStyleIdx="0" presStyleCnt="2">
        <dgm:presLayoutVars>
          <dgm:chPref val="3"/>
        </dgm:presLayoutVars>
      </dgm:prSet>
      <dgm:spPr/>
    </dgm:pt>
    <dgm:pt modelId="{D9CFA680-C852-465A-8AEB-50F1F251ECD8}" type="pres">
      <dgm:prSet presAssocID="{55D7A770-0A46-44AC-BF1A-F65F09312DDA}" presName="hierChild2" presStyleCnt="0"/>
      <dgm:spPr/>
    </dgm:pt>
    <dgm:pt modelId="{CB8877E5-4EC2-4A8D-849D-89A89A3BE2D7}" type="pres">
      <dgm:prSet presAssocID="{51B75E30-1610-4B45-991E-C96FF205DC2B}" presName="hierRoot1" presStyleCnt="0"/>
      <dgm:spPr/>
    </dgm:pt>
    <dgm:pt modelId="{D3326ACB-5636-4A24-A174-26F32F4D1089}" type="pres">
      <dgm:prSet presAssocID="{51B75E30-1610-4B45-991E-C96FF205DC2B}" presName="composite" presStyleCnt="0"/>
      <dgm:spPr/>
    </dgm:pt>
    <dgm:pt modelId="{3B9F2AD7-6AD6-4C69-87CA-C0F80B466933}" type="pres">
      <dgm:prSet presAssocID="{51B75E30-1610-4B45-991E-C96FF205DC2B}" presName="background" presStyleLbl="node0" presStyleIdx="1" presStyleCnt="2"/>
      <dgm:spPr/>
    </dgm:pt>
    <dgm:pt modelId="{B613BB0A-ECC8-4CDF-9F37-289882A78824}" type="pres">
      <dgm:prSet presAssocID="{51B75E30-1610-4B45-991E-C96FF205DC2B}" presName="text" presStyleLbl="fgAcc0" presStyleIdx="1" presStyleCnt="2">
        <dgm:presLayoutVars>
          <dgm:chPref val="3"/>
        </dgm:presLayoutVars>
      </dgm:prSet>
      <dgm:spPr/>
    </dgm:pt>
    <dgm:pt modelId="{D156F2CB-D13B-4A31-AAA5-04D96E352810}" type="pres">
      <dgm:prSet presAssocID="{51B75E30-1610-4B45-991E-C96FF205DC2B}" presName="hierChild2" presStyleCnt="0"/>
      <dgm:spPr/>
    </dgm:pt>
  </dgm:ptLst>
  <dgm:cxnLst>
    <dgm:cxn modelId="{2C50541B-8CFF-4636-A505-57457D76AAC5}" type="presOf" srcId="{F2B530A0-8B5E-4F0F-B33E-2B2DB90E0F3A}" destId="{4E29B5FE-D50E-4127-9E6B-BCCCA6F77A3E}" srcOrd="0" destOrd="0" presId="urn:microsoft.com/office/officeart/2005/8/layout/hierarchy1"/>
    <dgm:cxn modelId="{D135393B-4E8F-4268-8CBD-6FCC1410070C}" srcId="{F2B530A0-8B5E-4F0F-B33E-2B2DB90E0F3A}" destId="{51B75E30-1610-4B45-991E-C96FF205DC2B}" srcOrd="1" destOrd="0" parTransId="{2F911E46-B936-4D1A-98D3-A9FC90AFF01B}" sibTransId="{026AC3BB-CA61-4253-83EE-01ABA16EDE52}"/>
    <dgm:cxn modelId="{62175580-2B13-4AB2-8F98-15C1BEFF305A}" type="presOf" srcId="{51B75E30-1610-4B45-991E-C96FF205DC2B}" destId="{B613BB0A-ECC8-4CDF-9F37-289882A78824}" srcOrd="0" destOrd="0" presId="urn:microsoft.com/office/officeart/2005/8/layout/hierarchy1"/>
    <dgm:cxn modelId="{316EA4B3-C705-4A82-869E-29B0E86635A0}" type="presOf" srcId="{55D7A770-0A46-44AC-BF1A-F65F09312DDA}" destId="{71CB1E5D-9070-4137-A97B-9B7536F866BF}" srcOrd="0" destOrd="0" presId="urn:microsoft.com/office/officeart/2005/8/layout/hierarchy1"/>
    <dgm:cxn modelId="{C4AC12DA-AECF-4DCB-BED8-E65FCDB9FA6D}" srcId="{F2B530A0-8B5E-4F0F-B33E-2B2DB90E0F3A}" destId="{55D7A770-0A46-44AC-BF1A-F65F09312DDA}" srcOrd="0" destOrd="0" parTransId="{8FF1C61A-BABE-40E6-A44D-FBB9535E60D1}" sibTransId="{50D24B72-C5FB-4042-847F-0F7A66738A0B}"/>
    <dgm:cxn modelId="{7D423161-5FA6-45D9-BE68-199641A63891}" type="presParOf" srcId="{4E29B5FE-D50E-4127-9E6B-BCCCA6F77A3E}" destId="{AD954C52-72DE-4402-8CB8-BBB277F8F570}" srcOrd="0" destOrd="0" presId="urn:microsoft.com/office/officeart/2005/8/layout/hierarchy1"/>
    <dgm:cxn modelId="{0391B752-95D3-4A5B-8BAB-BE5EB5767096}" type="presParOf" srcId="{AD954C52-72DE-4402-8CB8-BBB277F8F570}" destId="{295CCF87-DF4A-49F0-A1F2-C04ECC19EBAE}" srcOrd="0" destOrd="0" presId="urn:microsoft.com/office/officeart/2005/8/layout/hierarchy1"/>
    <dgm:cxn modelId="{6B90C057-09C7-4D41-B289-5582AD703C6E}" type="presParOf" srcId="{295CCF87-DF4A-49F0-A1F2-C04ECC19EBAE}" destId="{FFA1036E-30A5-4E33-99C5-756593D4E6B0}" srcOrd="0" destOrd="0" presId="urn:microsoft.com/office/officeart/2005/8/layout/hierarchy1"/>
    <dgm:cxn modelId="{B9B96A3B-5C76-4EA1-B6C4-2B1CB42325B2}" type="presParOf" srcId="{295CCF87-DF4A-49F0-A1F2-C04ECC19EBAE}" destId="{71CB1E5D-9070-4137-A97B-9B7536F866BF}" srcOrd="1" destOrd="0" presId="urn:microsoft.com/office/officeart/2005/8/layout/hierarchy1"/>
    <dgm:cxn modelId="{4BBEA1B9-572E-409D-9AB2-2FA8F0C86BFE}" type="presParOf" srcId="{AD954C52-72DE-4402-8CB8-BBB277F8F570}" destId="{D9CFA680-C852-465A-8AEB-50F1F251ECD8}" srcOrd="1" destOrd="0" presId="urn:microsoft.com/office/officeart/2005/8/layout/hierarchy1"/>
    <dgm:cxn modelId="{2C4ED1C7-CE66-4B20-91FC-959692E25D6F}" type="presParOf" srcId="{4E29B5FE-D50E-4127-9E6B-BCCCA6F77A3E}" destId="{CB8877E5-4EC2-4A8D-849D-89A89A3BE2D7}" srcOrd="1" destOrd="0" presId="urn:microsoft.com/office/officeart/2005/8/layout/hierarchy1"/>
    <dgm:cxn modelId="{9C84F643-59CA-48D0-8ED7-E7BCC0651983}" type="presParOf" srcId="{CB8877E5-4EC2-4A8D-849D-89A89A3BE2D7}" destId="{D3326ACB-5636-4A24-A174-26F32F4D1089}" srcOrd="0" destOrd="0" presId="urn:microsoft.com/office/officeart/2005/8/layout/hierarchy1"/>
    <dgm:cxn modelId="{D1B4470E-FDBB-4217-B36A-AEB87EE849DE}" type="presParOf" srcId="{D3326ACB-5636-4A24-A174-26F32F4D1089}" destId="{3B9F2AD7-6AD6-4C69-87CA-C0F80B466933}" srcOrd="0" destOrd="0" presId="urn:microsoft.com/office/officeart/2005/8/layout/hierarchy1"/>
    <dgm:cxn modelId="{B37C49B0-9167-47D7-8558-6F1F86CA8ABE}" type="presParOf" srcId="{D3326ACB-5636-4A24-A174-26F32F4D1089}" destId="{B613BB0A-ECC8-4CDF-9F37-289882A78824}" srcOrd="1" destOrd="0" presId="urn:microsoft.com/office/officeart/2005/8/layout/hierarchy1"/>
    <dgm:cxn modelId="{C7A414FC-C75E-4647-A98F-B3307244EA6B}" type="presParOf" srcId="{CB8877E5-4EC2-4A8D-849D-89A89A3BE2D7}" destId="{D156F2CB-D13B-4A31-AAA5-04D96E35281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B35405D-D804-4324-AFA4-DD83C3C4831B}"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5FCBE949-688F-44FE-9F05-9BBD7A415BFD}">
      <dgm:prSet custT="1"/>
      <dgm:spPr>
        <a:solidFill>
          <a:schemeClr val="bg2">
            <a:lumMod val="50000"/>
          </a:schemeClr>
        </a:solidFill>
      </dgm:spPr>
      <dgm:t>
        <a:bodyPr/>
        <a:lstStyle/>
        <a:p>
          <a:r>
            <a:rPr lang="en-US" sz="1600" dirty="0"/>
            <a:t>1st-  Pass Mandatory Relevant Experience requirement with a current ISO 9001:2008 or 9001:2015 Certification of Conformity/Conformance or for small businesses show that the necessary certification is in process; and</a:t>
          </a:r>
        </a:p>
      </dgm:t>
    </dgm:pt>
    <dgm:pt modelId="{AB98625C-9663-48CD-B9A8-9DB384429FF5}" type="parTrans" cxnId="{6066B74B-5568-41C9-9345-C116C2311704}">
      <dgm:prSet/>
      <dgm:spPr/>
      <dgm:t>
        <a:bodyPr/>
        <a:lstStyle/>
        <a:p>
          <a:endParaRPr lang="en-US" sz="1600"/>
        </a:p>
      </dgm:t>
    </dgm:pt>
    <dgm:pt modelId="{10970F7C-23C1-477F-95ED-66FF0554CBFA}" type="sibTrans" cxnId="{6066B74B-5568-41C9-9345-C116C2311704}">
      <dgm:prSet custT="1"/>
      <dgm:spPr/>
      <dgm:t>
        <a:bodyPr/>
        <a:lstStyle/>
        <a:p>
          <a:endParaRPr lang="en-US" sz="2800"/>
        </a:p>
      </dgm:t>
    </dgm:pt>
    <dgm:pt modelId="{D8F40934-5E97-416A-A2F0-412C253F12B6}">
      <dgm:prSet custT="1"/>
      <dgm:spPr>
        <a:solidFill>
          <a:schemeClr val="tx2">
            <a:lumMod val="75000"/>
          </a:schemeClr>
        </a:solidFill>
      </dgm:spPr>
      <dgm:t>
        <a:bodyPr/>
        <a:lstStyle/>
        <a:p>
          <a:r>
            <a:rPr lang="en-US" sz="1600" dirty="0"/>
            <a:t>2</a:t>
          </a:r>
          <a:r>
            <a:rPr lang="en-US" sz="1600" baseline="30000" dirty="0"/>
            <a:t>nd</a:t>
          </a:r>
          <a:r>
            <a:rPr lang="en-US" sz="1600" dirty="0"/>
            <a:t>- Have an overall Neutral, Moderate, High, or Very High Level of confidence past performance rating; and</a:t>
          </a:r>
        </a:p>
      </dgm:t>
    </dgm:pt>
    <dgm:pt modelId="{82496258-EA79-4F00-8CB7-F5524BC84878}" type="parTrans" cxnId="{17053714-2637-4E42-B998-2125B2072E44}">
      <dgm:prSet/>
      <dgm:spPr/>
      <dgm:t>
        <a:bodyPr/>
        <a:lstStyle/>
        <a:p>
          <a:endParaRPr lang="en-US" sz="1600"/>
        </a:p>
      </dgm:t>
    </dgm:pt>
    <dgm:pt modelId="{A49AC0FB-8F0E-4DDB-B64A-570370FF44D2}" type="sibTrans" cxnId="{17053714-2637-4E42-B998-2125B2072E44}">
      <dgm:prSet custT="1"/>
      <dgm:spPr/>
      <dgm:t>
        <a:bodyPr/>
        <a:lstStyle/>
        <a:p>
          <a:endParaRPr lang="en-US" sz="2800"/>
        </a:p>
      </dgm:t>
    </dgm:pt>
    <dgm:pt modelId="{3E258285-537B-470B-922D-3DB2E503500E}">
      <dgm:prSet custT="1"/>
      <dgm:spPr>
        <a:solidFill>
          <a:schemeClr val="accent4">
            <a:lumMod val="50000"/>
          </a:schemeClr>
        </a:solidFill>
      </dgm:spPr>
      <dgm:t>
        <a:bodyPr/>
        <a:lstStyle/>
        <a:p>
          <a:r>
            <a:rPr lang="en-US" sz="1600"/>
            <a:t>3</a:t>
          </a:r>
          <a:r>
            <a:rPr lang="en-US" sz="1600" baseline="30000"/>
            <a:t>rd-</a:t>
          </a:r>
          <a:r>
            <a:rPr lang="en-US" sz="1600"/>
            <a:t>Have overall High confidence in Mission Suitability: High Confidence in both subfactors- Management Approach and Technical Approach; and </a:t>
          </a:r>
        </a:p>
      </dgm:t>
    </dgm:pt>
    <dgm:pt modelId="{4C660959-2BD9-43A1-A7E1-9104E98EE1FD}" type="parTrans" cxnId="{A4E5F2E2-26D5-4187-8C2B-53727674D347}">
      <dgm:prSet/>
      <dgm:spPr/>
      <dgm:t>
        <a:bodyPr/>
        <a:lstStyle/>
        <a:p>
          <a:endParaRPr lang="en-US" sz="1600"/>
        </a:p>
      </dgm:t>
    </dgm:pt>
    <dgm:pt modelId="{004B6072-98CC-4AC8-8C53-EFB20717BE4A}" type="sibTrans" cxnId="{A4E5F2E2-26D5-4187-8C2B-53727674D347}">
      <dgm:prSet custT="1"/>
      <dgm:spPr/>
      <dgm:t>
        <a:bodyPr/>
        <a:lstStyle/>
        <a:p>
          <a:endParaRPr lang="en-US" sz="2800"/>
        </a:p>
      </dgm:t>
    </dgm:pt>
    <dgm:pt modelId="{0CD707B0-726C-447D-8F42-2A0FD9168975}">
      <dgm:prSet custT="1"/>
      <dgm:spPr>
        <a:solidFill>
          <a:schemeClr val="accent6">
            <a:lumMod val="50000"/>
          </a:schemeClr>
        </a:solidFill>
      </dgm:spPr>
      <dgm:t>
        <a:bodyPr/>
        <a:lstStyle/>
        <a:p>
          <a:r>
            <a:rPr lang="en-US" sz="1600" dirty="0"/>
            <a:t>4</a:t>
          </a:r>
          <a:r>
            <a:rPr lang="en-US" sz="1600" baseline="30000" dirty="0"/>
            <a:t>th</a:t>
          </a:r>
          <a:r>
            <a:rPr lang="en-US" sz="1600" dirty="0"/>
            <a:t>- Be classified as a responsible source IAW FAR 9.104.</a:t>
          </a:r>
        </a:p>
      </dgm:t>
    </dgm:pt>
    <dgm:pt modelId="{26EFFCE3-F822-4A9C-964F-30E3188ED481}" type="parTrans" cxnId="{2C4129CD-23AF-4ACF-8960-5881EF6B6B64}">
      <dgm:prSet/>
      <dgm:spPr/>
      <dgm:t>
        <a:bodyPr/>
        <a:lstStyle/>
        <a:p>
          <a:endParaRPr lang="en-US" sz="1600"/>
        </a:p>
      </dgm:t>
    </dgm:pt>
    <dgm:pt modelId="{F4977058-9C8B-468F-AD6B-6E34A5DAF7B9}" type="sibTrans" cxnId="{2C4129CD-23AF-4ACF-8960-5881EF6B6B64}">
      <dgm:prSet/>
      <dgm:spPr/>
      <dgm:t>
        <a:bodyPr/>
        <a:lstStyle/>
        <a:p>
          <a:endParaRPr lang="en-US" sz="1600"/>
        </a:p>
      </dgm:t>
    </dgm:pt>
    <dgm:pt modelId="{028208DF-244D-436E-ADFE-46868EB7F34E}" type="pres">
      <dgm:prSet presAssocID="{5B35405D-D804-4324-AFA4-DD83C3C4831B}" presName="outerComposite" presStyleCnt="0">
        <dgm:presLayoutVars>
          <dgm:chMax val="5"/>
          <dgm:dir/>
          <dgm:resizeHandles val="exact"/>
        </dgm:presLayoutVars>
      </dgm:prSet>
      <dgm:spPr/>
    </dgm:pt>
    <dgm:pt modelId="{B185F85F-4BA1-4986-80F2-6BD2C720240B}" type="pres">
      <dgm:prSet presAssocID="{5B35405D-D804-4324-AFA4-DD83C3C4831B}" presName="dummyMaxCanvas" presStyleCnt="0">
        <dgm:presLayoutVars/>
      </dgm:prSet>
      <dgm:spPr/>
    </dgm:pt>
    <dgm:pt modelId="{F07D1515-0D01-4F2E-AA39-69F941B79932}" type="pres">
      <dgm:prSet presAssocID="{5B35405D-D804-4324-AFA4-DD83C3C4831B}" presName="FourNodes_1" presStyleLbl="node1" presStyleIdx="0" presStyleCnt="4" custScaleX="99365" custScaleY="107737">
        <dgm:presLayoutVars>
          <dgm:bulletEnabled val="1"/>
        </dgm:presLayoutVars>
      </dgm:prSet>
      <dgm:spPr/>
    </dgm:pt>
    <dgm:pt modelId="{9BA850D5-F3F9-42B5-B0C0-00DFB736956C}" type="pres">
      <dgm:prSet presAssocID="{5B35405D-D804-4324-AFA4-DD83C3C4831B}" presName="FourNodes_2" presStyleLbl="node1" presStyleIdx="1" presStyleCnt="4">
        <dgm:presLayoutVars>
          <dgm:bulletEnabled val="1"/>
        </dgm:presLayoutVars>
      </dgm:prSet>
      <dgm:spPr/>
    </dgm:pt>
    <dgm:pt modelId="{2B589070-CF9C-4193-ABE5-02C707864E76}" type="pres">
      <dgm:prSet presAssocID="{5B35405D-D804-4324-AFA4-DD83C3C4831B}" presName="FourNodes_3" presStyleLbl="node1" presStyleIdx="2" presStyleCnt="4">
        <dgm:presLayoutVars>
          <dgm:bulletEnabled val="1"/>
        </dgm:presLayoutVars>
      </dgm:prSet>
      <dgm:spPr/>
    </dgm:pt>
    <dgm:pt modelId="{7DCF48B6-D6E0-4F60-BC21-D41F0D47CF52}" type="pres">
      <dgm:prSet presAssocID="{5B35405D-D804-4324-AFA4-DD83C3C4831B}" presName="FourNodes_4" presStyleLbl="node1" presStyleIdx="3" presStyleCnt="4">
        <dgm:presLayoutVars>
          <dgm:bulletEnabled val="1"/>
        </dgm:presLayoutVars>
      </dgm:prSet>
      <dgm:spPr/>
    </dgm:pt>
    <dgm:pt modelId="{BC1D52DE-8ED9-4D93-AC46-8DF3742E47FE}" type="pres">
      <dgm:prSet presAssocID="{5B35405D-D804-4324-AFA4-DD83C3C4831B}" presName="FourConn_1-2" presStyleLbl="fgAccFollowNode1" presStyleIdx="0" presStyleCnt="3">
        <dgm:presLayoutVars>
          <dgm:bulletEnabled val="1"/>
        </dgm:presLayoutVars>
      </dgm:prSet>
      <dgm:spPr/>
    </dgm:pt>
    <dgm:pt modelId="{406C0BFC-B223-4E3F-A308-88CF30E49775}" type="pres">
      <dgm:prSet presAssocID="{5B35405D-D804-4324-AFA4-DD83C3C4831B}" presName="FourConn_2-3" presStyleLbl="fgAccFollowNode1" presStyleIdx="1" presStyleCnt="3">
        <dgm:presLayoutVars>
          <dgm:bulletEnabled val="1"/>
        </dgm:presLayoutVars>
      </dgm:prSet>
      <dgm:spPr/>
    </dgm:pt>
    <dgm:pt modelId="{FDF63CAB-15D9-4633-9842-9662B7E7372C}" type="pres">
      <dgm:prSet presAssocID="{5B35405D-D804-4324-AFA4-DD83C3C4831B}" presName="FourConn_3-4" presStyleLbl="fgAccFollowNode1" presStyleIdx="2" presStyleCnt="3">
        <dgm:presLayoutVars>
          <dgm:bulletEnabled val="1"/>
        </dgm:presLayoutVars>
      </dgm:prSet>
      <dgm:spPr/>
    </dgm:pt>
    <dgm:pt modelId="{AEF42CC4-2B9F-43E2-BC00-834F4CE1C406}" type="pres">
      <dgm:prSet presAssocID="{5B35405D-D804-4324-AFA4-DD83C3C4831B}" presName="FourNodes_1_text" presStyleLbl="node1" presStyleIdx="3" presStyleCnt="4">
        <dgm:presLayoutVars>
          <dgm:bulletEnabled val="1"/>
        </dgm:presLayoutVars>
      </dgm:prSet>
      <dgm:spPr/>
    </dgm:pt>
    <dgm:pt modelId="{5464FE62-BFD0-424D-94C7-DE72AB545447}" type="pres">
      <dgm:prSet presAssocID="{5B35405D-D804-4324-AFA4-DD83C3C4831B}" presName="FourNodes_2_text" presStyleLbl="node1" presStyleIdx="3" presStyleCnt="4">
        <dgm:presLayoutVars>
          <dgm:bulletEnabled val="1"/>
        </dgm:presLayoutVars>
      </dgm:prSet>
      <dgm:spPr/>
    </dgm:pt>
    <dgm:pt modelId="{7E0E5F89-0C1C-401A-85AD-138F8A54E36C}" type="pres">
      <dgm:prSet presAssocID="{5B35405D-D804-4324-AFA4-DD83C3C4831B}" presName="FourNodes_3_text" presStyleLbl="node1" presStyleIdx="3" presStyleCnt="4">
        <dgm:presLayoutVars>
          <dgm:bulletEnabled val="1"/>
        </dgm:presLayoutVars>
      </dgm:prSet>
      <dgm:spPr/>
    </dgm:pt>
    <dgm:pt modelId="{3F8346B5-2418-43CB-B30C-764524A4099E}" type="pres">
      <dgm:prSet presAssocID="{5B35405D-D804-4324-AFA4-DD83C3C4831B}" presName="FourNodes_4_text" presStyleLbl="node1" presStyleIdx="3" presStyleCnt="4">
        <dgm:presLayoutVars>
          <dgm:bulletEnabled val="1"/>
        </dgm:presLayoutVars>
      </dgm:prSet>
      <dgm:spPr/>
    </dgm:pt>
  </dgm:ptLst>
  <dgm:cxnLst>
    <dgm:cxn modelId="{9BC24F12-721C-4FDF-8708-AFCE254C691F}" type="presOf" srcId="{5FCBE949-688F-44FE-9F05-9BBD7A415BFD}" destId="{F07D1515-0D01-4F2E-AA39-69F941B79932}" srcOrd="0" destOrd="0" presId="urn:microsoft.com/office/officeart/2005/8/layout/vProcess5"/>
    <dgm:cxn modelId="{8AE3E313-B14C-4393-BEB6-77606CD71E7E}" type="presOf" srcId="{D8F40934-5E97-416A-A2F0-412C253F12B6}" destId="{5464FE62-BFD0-424D-94C7-DE72AB545447}" srcOrd="1" destOrd="0" presId="urn:microsoft.com/office/officeart/2005/8/layout/vProcess5"/>
    <dgm:cxn modelId="{17053714-2637-4E42-B998-2125B2072E44}" srcId="{5B35405D-D804-4324-AFA4-DD83C3C4831B}" destId="{D8F40934-5E97-416A-A2F0-412C253F12B6}" srcOrd="1" destOrd="0" parTransId="{82496258-EA79-4F00-8CB7-F5524BC84878}" sibTransId="{A49AC0FB-8F0E-4DDB-B64A-570370FF44D2}"/>
    <dgm:cxn modelId="{8B5BB321-0814-4F1C-9C3C-F4772E7E8EF8}" type="presOf" srcId="{A49AC0FB-8F0E-4DDB-B64A-570370FF44D2}" destId="{406C0BFC-B223-4E3F-A308-88CF30E49775}" srcOrd="0" destOrd="0" presId="urn:microsoft.com/office/officeart/2005/8/layout/vProcess5"/>
    <dgm:cxn modelId="{CABB4031-40A5-48D1-8A1A-59806515511A}" type="presOf" srcId="{0CD707B0-726C-447D-8F42-2A0FD9168975}" destId="{3F8346B5-2418-43CB-B30C-764524A4099E}" srcOrd="1" destOrd="0" presId="urn:microsoft.com/office/officeart/2005/8/layout/vProcess5"/>
    <dgm:cxn modelId="{F95EB934-5BB0-4E86-AAE3-E6E364BD5A1B}" type="presOf" srcId="{D8F40934-5E97-416A-A2F0-412C253F12B6}" destId="{9BA850D5-F3F9-42B5-B0C0-00DFB736956C}" srcOrd="0" destOrd="0" presId="urn:microsoft.com/office/officeart/2005/8/layout/vProcess5"/>
    <dgm:cxn modelId="{8BC98E3A-E5E8-446B-876C-59259BCC063A}" type="presOf" srcId="{5B35405D-D804-4324-AFA4-DD83C3C4831B}" destId="{028208DF-244D-436E-ADFE-46868EB7F34E}" srcOrd="0" destOrd="0" presId="urn:microsoft.com/office/officeart/2005/8/layout/vProcess5"/>
    <dgm:cxn modelId="{C62DE05D-A442-43DC-9DE6-DA41B8314AF1}" type="presOf" srcId="{5FCBE949-688F-44FE-9F05-9BBD7A415BFD}" destId="{AEF42CC4-2B9F-43E2-BC00-834F4CE1C406}" srcOrd="1" destOrd="0" presId="urn:microsoft.com/office/officeart/2005/8/layout/vProcess5"/>
    <dgm:cxn modelId="{6066B74B-5568-41C9-9345-C116C2311704}" srcId="{5B35405D-D804-4324-AFA4-DD83C3C4831B}" destId="{5FCBE949-688F-44FE-9F05-9BBD7A415BFD}" srcOrd="0" destOrd="0" parTransId="{AB98625C-9663-48CD-B9A8-9DB384429FF5}" sibTransId="{10970F7C-23C1-477F-95ED-66FF0554CBFA}"/>
    <dgm:cxn modelId="{F7DF7D7D-F77E-4134-A99E-47DE80D93BEC}" type="presOf" srcId="{0CD707B0-726C-447D-8F42-2A0FD9168975}" destId="{7DCF48B6-D6E0-4F60-BC21-D41F0D47CF52}" srcOrd="0" destOrd="0" presId="urn:microsoft.com/office/officeart/2005/8/layout/vProcess5"/>
    <dgm:cxn modelId="{8374258F-A2CB-49FA-8AE3-64BCE2B02339}" type="presOf" srcId="{10970F7C-23C1-477F-95ED-66FF0554CBFA}" destId="{BC1D52DE-8ED9-4D93-AC46-8DF3742E47FE}" srcOrd="0" destOrd="0" presId="urn:microsoft.com/office/officeart/2005/8/layout/vProcess5"/>
    <dgm:cxn modelId="{816F6C90-7887-4CBF-933F-8295DFDFEB81}" type="presOf" srcId="{3E258285-537B-470B-922D-3DB2E503500E}" destId="{7E0E5F89-0C1C-401A-85AD-138F8A54E36C}" srcOrd="1" destOrd="0" presId="urn:microsoft.com/office/officeart/2005/8/layout/vProcess5"/>
    <dgm:cxn modelId="{E02D85AA-A1C6-4D8B-B161-A455B89AF5F4}" type="presOf" srcId="{004B6072-98CC-4AC8-8C53-EFB20717BE4A}" destId="{FDF63CAB-15D9-4633-9842-9662B7E7372C}" srcOrd="0" destOrd="0" presId="urn:microsoft.com/office/officeart/2005/8/layout/vProcess5"/>
    <dgm:cxn modelId="{2C4129CD-23AF-4ACF-8960-5881EF6B6B64}" srcId="{5B35405D-D804-4324-AFA4-DD83C3C4831B}" destId="{0CD707B0-726C-447D-8F42-2A0FD9168975}" srcOrd="3" destOrd="0" parTransId="{26EFFCE3-F822-4A9C-964F-30E3188ED481}" sibTransId="{F4977058-9C8B-468F-AD6B-6E34A5DAF7B9}"/>
    <dgm:cxn modelId="{EBC387D9-E641-44AB-A044-EDC2E4F7C80A}" type="presOf" srcId="{3E258285-537B-470B-922D-3DB2E503500E}" destId="{2B589070-CF9C-4193-ABE5-02C707864E76}" srcOrd="0" destOrd="0" presId="urn:microsoft.com/office/officeart/2005/8/layout/vProcess5"/>
    <dgm:cxn modelId="{A4E5F2E2-26D5-4187-8C2B-53727674D347}" srcId="{5B35405D-D804-4324-AFA4-DD83C3C4831B}" destId="{3E258285-537B-470B-922D-3DB2E503500E}" srcOrd="2" destOrd="0" parTransId="{4C660959-2BD9-43A1-A7E1-9104E98EE1FD}" sibTransId="{004B6072-98CC-4AC8-8C53-EFB20717BE4A}"/>
    <dgm:cxn modelId="{FB78AE0E-5E1F-4FFB-9745-23EE79358F19}" type="presParOf" srcId="{028208DF-244D-436E-ADFE-46868EB7F34E}" destId="{B185F85F-4BA1-4986-80F2-6BD2C720240B}" srcOrd="0" destOrd="0" presId="urn:microsoft.com/office/officeart/2005/8/layout/vProcess5"/>
    <dgm:cxn modelId="{521D3155-6D82-4CEE-A27A-1F19648AA938}" type="presParOf" srcId="{028208DF-244D-436E-ADFE-46868EB7F34E}" destId="{F07D1515-0D01-4F2E-AA39-69F941B79932}" srcOrd="1" destOrd="0" presId="urn:microsoft.com/office/officeart/2005/8/layout/vProcess5"/>
    <dgm:cxn modelId="{D4A1594F-DD5B-4DED-BF5F-729EE4F6BCE4}" type="presParOf" srcId="{028208DF-244D-436E-ADFE-46868EB7F34E}" destId="{9BA850D5-F3F9-42B5-B0C0-00DFB736956C}" srcOrd="2" destOrd="0" presId="urn:microsoft.com/office/officeart/2005/8/layout/vProcess5"/>
    <dgm:cxn modelId="{C0E6EB8A-667A-4E45-AD17-FFB7D2C0FD29}" type="presParOf" srcId="{028208DF-244D-436E-ADFE-46868EB7F34E}" destId="{2B589070-CF9C-4193-ABE5-02C707864E76}" srcOrd="3" destOrd="0" presId="urn:microsoft.com/office/officeart/2005/8/layout/vProcess5"/>
    <dgm:cxn modelId="{3A4930EB-DD3F-4EE7-8451-ADD2933275DA}" type="presParOf" srcId="{028208DF-244D-436E-ADFE-46868EB7F34E}" destId="{7DCF48B6-D6E0-4F60-BC21-D41F0D47CF52}" srcOrd="4" destOrd="0" presId="urn:microsoft.com/office/officeart/2005/8/layout/vProcess5"/>
    <dgm:cxn modelId="{8D8FD546-1DBD-428C-ACD7-CF149862F684}" type="presParOf" srcId="{028208DF-244D-436E-ADFE-46868EB7F34E}" destId="{BC1D52DE-8ED9-4D93-AC46-8DF3742E47FE}" srcOrd="5" destOrd="0" presId="urn:microsoft.com/office/officeart/2005/8/layout/vProcess5"/>
    <dgm:cxn modelId="{FB11B185-56A9-415B-89E4-C406FE1EBFD1}" type="presParOf" srcId="{028208DF-244D-436E-ADFE-46868EB7F34E}" destId="{406C0BFC-B223-4E3F-A308-88CF30E49775}" srcOrd="6" destOrd="0" presId="urn:microsoft.com/office/officeart/2005/8/layout/vProcess5"/>
    <dgm:cxn modelId="{5086C48D-4285-40FC-A822-AA38FAAB2A9A}" type="presParOf" srcId="{028208DF-244D-436E-ADFE-46868EB7F34E}" destId="{FDF63CAB-15D9-4633-9842-9662B7E7372C}" srcOrd="7" destOrd="0" presId="urn:microsoft.com/office/officeart/2005/8/layout/vProcess5"/>
    <dgm:cxn modelId="{8A0F01A5-6ED0-43D8-B096-CEE49C491CAE}" type="presParOf" srcId="{028208DF-244D-436E-ADFE-46868EB7F34E}" destId="{AEF42CC4-2B9F-43E2-BC00-834F4CE1C406}" srcOrd="8" destOrd="0" presId="urn:microsoft.com/office/officeart/2005/8/layout/vProcess5"/>
    <dgm:cxn modelId="{57A36B5A-C537-4368-94C8-3E504E094BE7}" type="presParOf" srcId="{028208DF-244D-436E-ADFE-46868EB7F34E}" destId="{5464FE62-BFD0-424D-94C7-DE72AB545447}" srcOrd="9" destOrd="0" presId="urn:microsoft.com/office/officeart/2005/8/layout/vProcess5"/>
    <dgm:cxn modelId="{E34DFD67-9737-4CFF-91A2-8E80681B35DF}" type="presParOf" srcId="{028208DF-244D-436E-ADFE-46868EB7F34E}" destId="{7E0E5F89-0C1C-401A-85AD-138F8A54E36C}" srcOrd="10" destOrd="0" presId="urn:microsoft.com/office/officeart/2005/8/layout/vProcess5"/>
    <dgm:cxn modelId="{2DD65BFD-8FEE-4B74-A819-00B4F2CF9861}" type="presParOf" srcId="{028208DF-244D-436E-ADFE-46868EB7F34E}" destId="{3F8346B5-2418-43CB-B30C-764524A4099E}"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D436F9-69D2-40A8-976B-83DE1AFCBA4B}">
      <dsp:nvSpPr>
        <dsp:cNvPr id="0" name=""/>
        <dsp:cNvSpPr/>
      </dsp:nvSpPr>
      <dsp:spPr>
        <a:xfrm>
          <a:off x="2164253" y="1160186"/>
          <a:ext cx="465989" cy="91440"/>
        </a:xfrm>
        <a:custGeom>
          <a:avLst/>
          <a:gdLst/>
          <a:ahLst/>
          <a:cxnLst/>
          <a:rect l="0" t="0" r="0" b="0"/>
          <a:pathLst>
            <a:path>
              <a:moveTo>
                <a:pt x="0" y="45720"/>
              </a:moveTo>
              <a:lnTo>
                <a:pt x="465989" y="45720"/>
              </a:lnTo>
            </a:path>
          </a:pathLst>
        </a:custGeom>
        <a:noFill/>
        <a:ln w="19050" cap="flat" cmpd="sng" algn="ctr">
          <a:solidFill>
            <a:schemeClr val="accent2"/>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2384833" y="1203420"/>
        <a:ext cx="24829" cy="4970"/>
      </dsp:txXfrm>
    </dsp:sp>
    <dsp:sp modelId="{617F9FE1-D061-4D6B-9311-765E4ACADF18}">
      <dsp:nvSpPr>
        <dsp:cNvPr id="0" name=""/>
        <dsp:cNvSpPr/>
      </dsp:nvSpPr>
      <dsp:spPr>
        <a:xfrm>
          <a:off x="6966" y="434205"/>
          <a:ext cx="2159086" cy="1543401"/>
        </a:xfrm>
        <a:prstGeom prst="rect">
          <a:avLst/>
        </a:prstGeom>
        <a:solidFill>
          <a:schemeClr val="bg1"/>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Issuing Agency selects a socio-economic group or all (Fair Opportunity).</a:t>
          </a:r>
        </a:p>
      </dsp:txBody>
      <dsp:txXfrm>
        <a:off x="6966" y="434205"/>
        <a:ext cx="2159086" cy="1543401"/>
      </dsp:txXfrm>
    </dsp:sp>
    <dsp:sp modelId="{BB52A8BE-9F98-4BCF-ABA2-D865FCC363EC}">
      <dsp:nvSpPr>
        <dsp:cNvPr id="0" name=""/>
        <dsp:cNvSpPr/>
      </dsp:nvSpPr>
      <dsp:spPr>
        <a:xfrm>
          <a:off x="4819930" y="1160186"/>
          <a:ext cx="465989" cy="91440"/>
        </a:xfrm>
        <a:custGeom>
          <a:avLst/>
          <a:gdLst/>
          <a:ahLst/>
          <a:cxnLst/>
          <a:rect l="0" t="0" r="0" b="0"/>
          <a:pathLst>
            <a:path>
              <a:moveTo>
                <a:pt x="0" y="45720"/>
              </a:moveTo>
              <a:lnTo>
                <a:pt x="465989" y="45720"/>
              </a:lnTo>
            </a:path>
          </a:pathLst>
        </a:custGeom>
        <a:noFill/>
        <a:ln w="19050" cap="flat" cmpd="sng" algn="ctr">
          <a:solidFill>
            <a:schemeClr val="accent2"/>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5040510" y="1203420"/>
        <a:ext cx="24829" cy="4970"/>
      </dsp:txXfrm>
    </dsp:sp>
    <dsp:sp modelId="{891F48AF-4F48-4C59-BC86-F9BE8B68240D}">
      <dsp:nvSpPr>
        <dsp:cNvPr id="0" name=""/>
        <dsp:cNvSpPr/>
      </dsp:nvSpPr>
      <dsp:spPr>
        <a:xfrm>
          <a:off x="2662643" y="434205"/>
          <a:ext cx="2159086" cy="1543401"/>
        </a:xfrm>
        <a:prstGeom prst="rect">
          <a:avLst/>
        </a:prstGeom>
        <a:solidFill>
          <a:schemeClr val="bg1"/>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Issuing Agency submits solicitation using the SEWP Tool Set.</a:t>
          </a:r>
        </a:p>
      </dsp:txBody>
      <dsp:txXfrm>
        <a:off x="2662643" y="434205"/>
        <a:ext cx="2159086" cy="1543401"/>
      </dsp:txXfrm>
    </dsp:sp>
    <dsp:sp modelId="{85C03D3B-BE9F-49FA-8F00-B05F5F017D43}">
      <dsp:nvSpPr>
        <dsp:cNvPr id="0" name=""/>
        <dsp:cNvSpPr/>
      </dsp:nvSpPr>
      <dsp:spPr>
        <a:xfrm>
          <a:off x="7475606" y="1160186"/>
          <a:ext cx="465989" cy="91440"/>
        </a:xfrm>
        <a:custGeom>
          <a:avLst/>
          <a:gdLst/>
          <a:ahLst/>
          <a:cxnLst/>
          <a:rect l="0" t="0" r="0" b="0"/>
          <a:pathLst>
            <a:path>
              <a:moveTo>
                <a:pt x="0" y="45720"/>
              </a:moveTo>
              <a:lnTo>
                <a:pt x="465989" y="45720"/>
              </a:lnTo>
            </a:path>
          </a:pathLst>
        </a:custGeom>
        <a:noFill/>
        <a:ln w="19050" cap="flat" cmpd="sng" algn="ctr">
          <a:solidFill>
            <a:schemeClr val="accent2"/>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7696186" y="1203420"/>
        <a:ext cx="24829" cy="4970"/>
      </dsp:txXfrm>
    </dsp:sp>
    <dsp:sp modelId="{FF8DB2D5-942F-4A67-A1D1-0CBAAECE69F2}">
      <dsp:nvSpPr>
        <dsp:cNvPr id="0" name=""/>
        <dsp:cNvSpPr/>
      </dsp:nvSpPr>
      <dsp:spPr>
        <a:xfrm>
          <a:off x="5318319" y="434205"/>
          <a:ext cx="2159086" cy="1543401"/>
        </a:xfrm>
        <a:prstGeom prst="rect">
          <a:avLst/>
        </a:prstGeom>
        <a:solidFill>
          <a:schemeClr val="bg1"/>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a:solidFill>
                <a:schemeClr val="tx1"/>
              </a:solidFill>
            </a:rPr>
            <a:t>Selected Contract Holders access solicitation documentation. </a:t>
          </a:r>
        </a:p>
      </dsp:txBody>
      <dsp:txXfrm>
        <a:off x="5318319" y="434205"/>
        <a:ext cx="2159086" cy="1543401"/>
      </dsp:txXfrm>
    </dsp:sp>
    <dsp:sp modelId="{17F4FE84-0631-4C0D-82BB-B1EEAE248019}">
      <dsp:nvSpPr>
        <dsp:cNvPr id="0" name=""/>
        <dsp:cNvSpPr/>
      </dsp:nvSpPr>
      <dsp:spPr>
        <a:xfrm>
          <a:off x="1086510" y="1975807"/>
          <a:ext cx="7967029" cy="465989"/>
        </a:xfrm>
        <a:custGeom>
          <a:avLst/>
          <a:gdLst/>
          <a:ahLst/>
          <a:cxnLst/>
          <a:rect l="0" t="0" r="0" b="0"/>
          <a:pathLst>
            <a:path>
              <a:moveTo>
                <a:pt x="7967029" y="0"/>
              </a:moveTo>
              <a:lnTo>
                <a:pt x="7967029" y="250094"/>
              </a:lnTo>
              <a:lnTo>
                <a:pt x="0" y="250094"/>
              </a:lnTo>
              <a:lnTo>
                <a:pt x="0" y="465989"/>
              </a:lnTo>
            </a:path>
          </a:pathLst>
        </a:custGeom>
        <a:noFill/>
        <a:ln w="19050" cap="flat" cmpd="sng" algn="ctr">
          <a:solidFill>
            <a:schemeClr val="accent2"/>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4870462" y="2206316"/>
        <a:ext cx="399124" cy="4970"/>
      </dsp:txXfrm>
    </dsp:sp>
    <dsp:sp modelId="{1237CA88-B6FD-4899-A20A-AE1C68A7FE2D}">
      <dsp:nvSpPr>
        <dsp:cNvPr id="0" name=""/>
        <dsp:cNvSpPr/>
      </dsp:nvSpPr>
      <dsp:spPr>
        <a:xfrm>
          <a:off x="7973996" y="434205"/>
          <a:ext cx="2159086" cy="1543401"/>
        </a:xfrm>
        <a:prstGeom prst="rect">
          <a:avLst/>
        </a:prstGeom>
        <a:solidFill>
          <a:schemeClr val="bg1"/>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Contract Holders prepare proposal with assistance of business partners and providers.</a:t>
          </a:r>
        </a:p>
      </dsp:txBody>
      <dsp:txXfrm>
        <a:off x="7973996" y="434205"/>
        <a:ext cx="2159086" cy="1543401"/>
      </dsp:txXfrm>
    </dsp:sp>
    <dsp:sp modelId="{350A3081-38B1-4C0F-8593-3E3F58312946}">
      <dsp:nvSpPr>
        <dsp:cNvPr id="0" name=""/>
        <dsp:cNvSpPr/>
      </dsp:nvSpPr>
      <dsp:spPr>
        <a:xfrm>
          <a:off x="2164253" y="3200177"/>
          <a:ext cx="465989" cy="91440"/>
        </a:xfrm>
        <a:custGeom>
          <a:avLst/>
          <a:gdLst/>
          <a:ahLst/>
          <a:cxnLst/>
          <a:rect l="0" t="0" r="0" b="0"/>
          <a:pathLst>
            <a:path>
              <a:moveTo>
                <a:pt x="0" y="45720"/>
              </a:moveTo>
              <a:lnTo>
                <a:pt x="465989" y="45720"/>
              </a:lnTo>
            </a:path>
          </a:pathLst>
        </a:custGeom>
        <a:noFill/>
        <a:ln w="19050" cap="flat" cmpd="sng" algn="ctr">
          <a:solidFill>
            <a:schemeClr val="accent2"/>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2384833" y="3243412"/>
        <a:ext cx="24829" cy="4970"/>
      </dsp:txXfrm>
    </dsp:sp>
    <dsp:sp modelId="{E5FDC949-186D-498F-806F-C2276A26BCEB}">
      <dsp:nvSpPr>
        <dsp:cNvPr id="0" name=""/>
        <dsp:cNvSpPr/>
      </dsp:nvSpPr>
      <dsp:spPr>
        <a:xfrm>
          <a:off x="6966" y="2474196"/>
          <a:ext cx="2159086" cy="1543401"/>
        </a:xfrm>
        <a:prstGeom prst="rect">
          <a:avLst/>
        </a:prstGeom>
        <a:solidFill>
          <a:schemeClr val="bg1"/>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Contract Holders add solution set to their SEWP Contract via the Technology Refresh process.</a:t>
          </a:r>
        </a:p>
      </dsp:txBody>
      <dsp:txXfrm>
        <a:off x="6966" y="2474196"/>
        <a:ext cx="2159086" cy="1543401"/>
      </dsp:txXfrm>
    </dsp:sp>
    <dsp:sp modelId="{93A37FD8-AFB1-4CB6-8C33-E1B8838F9394}">
      <dsp:nvSpPr>
        <dsp:cNvPr id="0" name=""/>
        <dsp:cNvSpPr/>
      </dsp:nvSpPr>
      <dsp:spPr>
        <a:xfrm>
          <a:off x="4819930" y="3200177"/>
          <a:ext cx="465989" cy="91440"/>
        </a:xfrm>
        <a:custGeom>
          <a:avLst/>
          <a:gdLst/>
          <a:ahLst/>
          <a:cxnLst/>
          <a:rect l="0" t="0" r="0" b="0"/>
          <a:pathLst>
            <a:path>
              <a:moveTo>
                <a:pt x="0" y="45720"/>
              </a:moveTo>
              <a:lnTo>
                <a:pt x="465989" y="45720"/>
              </a:lnTo>
            </a:path>
          </a:pathLst>
        </a:custGeom>
        <a:noFill/>
        <a:ln w="19050" cap="flat" cmpd="sng" algn="ctr">
          <a:solidFill>
            <a:schemeClr val="accent2"/>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5040510" y="3243412"/>
        <a:ext cx="24829" cy="4970"/>
      </dsp:txXfrm>
    </dsp:sp>
    <dsp:sp modelId="{8CECE1E2-94BB-4F8A-B8CB-44DC2860A31B}">
      <dsp:nvSpPr>
        <dsp:cNvPr id="0" name=""/>
        <dsp:cNvSpPr/>
      </dsp:nvSpPr>
      <dsp:spPr>
        <a:xfrm>
          <a:off x="2662643" y="2474196"/>
          <a:ext cx="2159086" cy="1543401"/>
        </a:xfrm>
        <a:prstGeom prst="rect">
          <a:avLst/>
        </a:prstGeom>
        <a:solidFill>
          <a:schemeClr val="bg1"/>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en-US" sz="1400" kern="1200" baseline="0" dirty="0">
              <a:solidFill>
                <a:schemeClr val="tx1"/>
              </a:solidFill>
            </a:rPr>
            <a:t>The average time that the solicitation document is on the street is five business days.</a:t>
          </a:r>
        </a:p>
        <a:p>
          <a:pPr marL="114300" lvl="1" indent="-114300" algn="l" defTabSz="622300">
            <a:lnSpc>
              <a:spcPct val="90000"/>
            </a:lnSpc>
            <a:spcBef>
              <a:spcPct val="0"/>
            </a:spcBef>
            <a:spcAft>
              <a:spcPct val="15000"/>
            </a:spcAft>
            <a:buChar char="•"/>
          </a:pPr>
          <a:r>
            <a:rPr lang="en-US" sz="1400" kern="1200" dirty="0">
              <a:solidFill>
                <a:schemeClr val="tx1"/>
              </a:solidFill>
            </a:rPr>
            <a:t>Average number of quotes = 5. </a:t>
          </a:r>
        </a:p>
      </dsp:txBody>
      <dsp:txXfrm>
        <a:off x="2662643" y="2474196"/>
        <a:ext cx="2159086" cy="1543401"/>
      </dsp:txXfrm>
    </dsp:sp>
    <dsp:sp modelId="{DFF3250A-CF00-4194-8826-2F4A113BE752}">
      <dsp:nvSpPr>
        <dsp:cNvPr id="0" name=""/>
        <dsp:cNvSpPr/>
      </dsp:nvSpPr>
      <dsp:spPr>
        <a:xfrm>
          <a:off x="5318319" y="2474196"/>
          <a:ext cx="2159086" cy="1543401"/>
        </a:xfrm>
        <a:prstGeom prst="rect">
          <a:avLst/>
        </a:prstGeom>
        <a:solidFill>
          <a:schemeClr val="bg1"/>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a:solidFill>
                <a:schemeClr val="tx1"/>
              </a:solidFill>
            </a:rPr>
            <a:t>Contract Holder submits Quote and supporting information through the SEWP Tool Set.</a:t>
          </a:r>
        </a:p>
      </dsp:txBody>
      <dsp:txXfrm>
        <a:off x="5318319" y="2474196"/>
        <a:ext cx="2159086" cy="15434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B9F12C-D7F1-43FB-BEAA-C119466E7484}">
      <dsp:nvSpPr>
        <dsp:cNvPr id="0" name=""/>
        <dsp:cNvSpPr/>
      </dsp:nvSpPr>
      <dsp:spPr>
        <a:xfrm>
          <a:off x="0" y="2788"/>
          <a:ext cx="730727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80225B-889D-41D3-BDCB-B0222D8A7C35}">
      <dsp:nvSpPr>
        <dsp:cNvPr id="0" name=""/>
        <dsp:cNvSpPr/>
      </dsp:nvSpPr>
      <dsp:spPr>
        <a:xfrm>
          <a:off x="0" y="2788"/>
          <a:ext cx="7307270" cy="1901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Proposal reviewed to ensure mandatory requirements are met</a:t>
          </a:r>
        </a:p>
      </dsp:txBody>
      <dsp:txXfrm>
        <a:off x="0" y="2788"/>
        <a:ext cx="7307270" cy="1901920"/>
      </dsp:txXfrm>
    </dsp:sp>
    <dsp:sp modelId="{91FB1122-7439-4601-9AFC-903F2346ADD4}">
      <dsp:nvSpPr>
        <dsp:cNvPr id="0" name=""/>
        <dsp:cNvSpPr/>
      </dsp:nvSpPr>
      <dsp:spPr>
        <a:xfrm>
          <a:off x="0" y="1904709"/>
          <a:ext cx="7307270" cy="0"/>
        </a:xfrm>
        <a:prstGeom prst="line">
          <a:avLst/>
        </a:prstGeom>
        <a:solidFill>
          <a:schemeClr val="accent2">
            <a:hueOff val="5901000"/>
            <a:satOff val="-29852"/>
            <a:lumOff val="-16961"/>
            <a:alphaOff val="0"/>
          </a:schemeClr>
        </a:solidFill>
        <a:ln w="12700" cap="flat" cmpd="sng" algn="ctr">
          <a:solidFill>
            <a:schemeClr val="accent2">
              <a:hueOff val="5901000"/>
              <a:satOff val="-29852"/>
              <a:lumOff val="-1696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2B4C1A3-7D7E-40A4-BE3C-934C2CD4D219}">
      <dsp:nvSpPr>
        <dsp:cNvPr id="0" name=""/>
        <dsp:cNvSpPr/>
      </dsp:nvSpPr>
      <dsp:spPr>
        <a:xfrm>
          <a:off x="0" y="1904709"/>
          <a:ext cx="7307270" cy="1901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No evaluation beyond meeting the mandatory requirement</a:t>
          </a:r>
        </a:p>
      </dsp:txBody>
      <dsp:txXfrm>
        <a:off x="0" y="1904709"/>
        <a:ext cx="7307270" cy="1901920"/>
      </dsp:txXfrm>
    </dsp:sp>
    <dsp:sp modelId="{8344F08E-B934-44F6-A82D-2E8532133164}">
      <dsp:nvSpPr>
        <dsp:cNvPr id="0" name=""/>
        <dsp:cNvSpPr/>
      </dsp:nvSpPr>
      <dsp:spPr>
        <a:xfrm>
          <a:off x="0" y="3806630"/>
          <a:ext cx="7307270" cy="0"/>
        </a:xfrm>
        <a:prstGeom prst="line">
          <a:avLst/>
        </a:prstGeom>
        <a:solidFill>
          <a:schemeClr val="accent2">
            <a:hueOff val="11802000"/>
            <a:satOff val="-59703"/>
            <a:lumOff val="-33921"/>
            <a:alphaOff val="0"/>
          </a:schemeClr>
        </a:solidFill>
        <a:ln w="12700" cap="flat" cmpd="sng" algn="ctr">
          <a:solidFill>
            <a:schemeClr val="accent2">
              <a:hueOff val="11802000"/>
              <a:satOff val="-59703"/>
              <a:lumOff val="-3392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9C42408-FD73-4559-9C3F-B333BB08F457}">
      <dsp:nvSpPr>
        <dsp:cNvPr id="0" name=""/>
        <dsp:cNvSpPr/>
      </dsp:nvSpPr>
      <dsp:spPr>
        <a:xfrm>
          <a:off x="0" y="3806630"/>
          <a:ext cx="7307270" cy="1901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Past performance is not evaluated on REPs </a:t>
          </a:r>
          <a:r>
            <a:rPr lang="en-US" sz="1100" i="1" kern="1200" dirty="0"/>
            <a:t>(Past Performance is separate from Relevant Experience)</a:t>
          </a:r>
          <a:endParaRPr lang="en-US" sz="2800" i="1" kern="1200" dirty="0"/>
        </a:p>
      </dsp:txBody>
      <dsp:txXfrm>
        <a:off x="0" y="3806630"/>
        <a:ext cx="7307270" cy="19019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A1036E-30A5-4E33-99C5-756593D4E6B0}">
      <dsp:nvSpPr>
        <dsp:cNvPr id="0" name=""/>
        <dsp:cNvSpPr/>
      </dsp:nvSpPr>
      <dsp:spPr>
        <a:xfrm>
          <a:off x="1320" y="150224"/>
          <a:ext cx="4636182" cy="29439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1CB1E5D-9070-4137-A97B-9B7536F866BF}">
      <dsp:nvSpPr>
        <dsp:cNvPr id="0" name=""/>
        <dsp:cNvSpPr/>
      </dsp:nvSpPr>
      <dsp:spPr>
        <a:xfrm>
          <a:off x="516452" y="639599"/>
          <a:ext cx="4636182" cy="294397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Information Technology, Communication and Audio- Visual solutions </a:t>
          </a:r>
          <a:r>
            <a:rPr lang="en-US" sz="2000" b="1" i="1" u="sng" kern="1200" dirty="0"/>
            <a:t>RATHER THAN </a:t>
          </a:r>
          <a:r>
            <a:rPr lang="en-US" sz="2000" kern="1200" dirty="0"/>
            <a:t>Information Communication Technology and Audio- Visual </a:t>
          </a:r>
        </a:p>
      </dsp:txBody>
      <dsp:txXfrm>
        <a:off x="602678" y="725825"/>
        <a:ext cx="4463730" cy="2771523"/>
      </dsp:txXfrm>
    </dsp:sp>
    <dsp:sp modelId="{3B9F2AD7-6AD6-4C69-87CA-C0F80B466933}">
      <dsp:nvSpPr>
        <dsp:cNvPr id="0" name=""/>
        <dsp:cNvSpPr/>
      </dsp:nvSpPr>
      <dsp:spPr>
        <a:xfrm>
          <a:off x="5667765" y="150224"/>
          <a:ext cx="4636182" cy="29439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13BB0A-ECC8-4CDF-9F37-289882A78824}">
      <dsp:nvSpPr>
        <dsp:cNvPr id="0" name=""/>
        <dsp:cNvSpPr/>
      </dsp:nvSpPr>
      <dsp:spPr>
        <a:xfrm>
          <a:off x="6182897" y="639599"/>
          <a:ext cx="4636182" cy="294397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Part III, Section 3.7.2(a)(12) has a reference to “(a)(13)” that should reflect (a)(12) referring to the content representative areas.</a:t>
          </a:r>
        </a:p>
      </dsp:txBody>
      <dsp:txXfrm>
        <a:off x="6269123" y="725825"/>
        <a:ext cx="4463730" cy="277152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7D1515-0D01-4F2E-AA39-69F941B79932}">
      <dsp:nvSpPr>
        <dsp:cNvPr id="0" name=""/>
        <dsp:cNvSpPr/>
      </dsp:nvSpPr>
      <dsp:spPr>
        <a:xfrm>
          <a:off x="28842" y="-17858"/>
          <a:ext cx="9026598" cy="994700"/>
        </a:xfrm>
        <a:prstGeom prst="roundRect">
          <a:avLst>
            <a:gd name="adj" fmla="val 10000"/>
          </a:avLst>
        </a:prstGeom>
        <a:solidFill>
          <a:schemeClr val="bg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1st-  Pass Mandatory Relevant Experience requirement with a current ISO 9001:2008 or 9001:2015 Certification of Conformity/Conformance or for small businesses show that the necessary certification is in process; and</a:t>
          </a:r>
        </a:p>
      </dsp:txBody>
      <dsp:txXfrm>
        <a:off x="57976" y="11276"/>
        <a:ext cx="7954598" cy="936432"/>
      </dsp:txXfrm>
    </dsp:sp>
    <dsp:sp modelId="{9BA850D5-F3F9-42B5-B0C0-00DFB736956C}">
      <dsp:nvSpPr>
        <dsp:cNvPr id="0" name=""/>
        <dsp:cNvSpPr/>
      </dsp:nvSpPr>
      <dsp:spPr>
        <a:xfrm>
          <a:off x="760808" y="1108992"/>
          <a:ext cx="9084283" cy="923267"/>
        </a:xfrm>
        <a:prstGeom prst="roundRect">
          <a:avLst>
            <a:gd name="adj" fmla="val 10000"/>
          </a:avLst>
        </a:prstGeom>
        <a:solidFill>
          <a:schemeClr val="tx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2</a:t>
          </a:r>
          <a:r>
            <a:rPr lang="en-US" sz="1600" kern="1200" baseline="30000" dirty="0"/>
            <a:t>nd</a:t>
          </a:r>
          <a:r>
            <a:rPr lang="en-US" sz="1600" kern="1200" dirty="0"/>
            <a:t>- Have an overall Neutral, Moderate, High, or Very High Level of confidence past performance rating; and</a:t>
          </a:r>
        </a:p>
      </dsp:txBody>
      <dsp:txXfrm>
        <a:off x="787850" y="1136034"/>
        <a:ext cx="7669266" cy="869183"/>
      </dsp:txXfrm>
    </dsp:sp>
    <dsp:sp modelId="{2B589070-CF9C-4193-ABE5-02C707864E76}">
      <dsp:nvSpPr>
        <dsp:cNvPr id="0" name=""/>
        <dsp:cNvSpPr/>
      </dsp:nvSpPr>
      <dsp:spPr>
        <a:xfrm>
          <a:off x="1510262" y="2200126"/>
          <a:ext cx="9084283" cy="923267"/>
        </a:xfrm>
        <a:prstGeom prst="roundRect">
          <a:avLst>
            <a:gd name="adj" fmla="val 10000"/>
          </a:avLst>
        </a:prstGeom>
        <a:solidFill>
          <a:schemeClr val="accent4">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3</a:t>
          </a:r>
          <a:r>
            <a:rPr lang="en-US" sz="1600" kern="1200" baseline="30000"/>
            <a:t>rd-</a:t>
          </a:r>
          <a:r>
            <a:rPr lang="en-US" sz="1600" kern="1200"/>
            <a:t>Have overall High confidence in Mission Suitability: High Confidence in both subfactors- Management Approach and Technical Approach; and </a:t>
          </a:r>
        </a:p>
      </dsp:txBody>
      <dsp:txXfrm>
        <a:off x="1537304" y="2227168"/>
        <a:ext cx="7680622" cy="869183"/>
      </dsp:txXfrm>
    </dsp:sp>
    <dsp:sp modelId="{7DCF48B6-D6E0-4F60-BC21-D41F0D47CF52}">
      <dsp:nvSpPr>
        <dsp:cNvPr id="0" name=""/>
        <dsp:cNvSpPr/>
      </dsp:nvSpPr>
      <dsp:spPr>
        <a:xfrm>
          <a:off x="2271070" y="3291260"/>
          <a:ext cx="9084283" cy="923267"/>
        </a:xfrm>
        <a:prstGeom prst="roundRect">
          <a:avLst>
            <a:gd name="adj" fmla="val 10000"/>
          </a:avLst>
        </a:prstGeom>
        <a:solidFill>
          <a:schemeClr val="accent6">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4</a:t>
          </a:r>
          <a:r>
            <a:rPr lang="en-US" sz="1600" kern="1200" baseline="30000" dirty="0"/>
            <a:t>th</a:t>
          </a:r>
          <a:r>
            <a:rPr lang="en-US" sz="1600" kern="1200" dirty="0"/>
            <a:t>- Be classified as a responsible source IAW FAR 9.104.</a:t>
          </a:r>
        </a:p>
      </dsp:txBody>
      <dsp:txXfrm>
        <a:off x="2298112" y="3318302"/>
        <a:ext cx="7669266" cy="869183"/>
      </dsp:txXfrm>
    </dsp:sp>
    <dsp:sp modelId="{BC1D52DE-8ED9-4D93-AC46-8DF3742E47FE}">
      <dsp:nvSpPr>
        <dsp:cNvPr id="0" name=""/>
        <dsp:cNvSpPr/>
      </dsp:nvSpPr>
      <dsp:spPr>
        <a:xfrm>
          <a:off x="8484159" y="724997"/>
          <a:ext cx="600123" cy="600123"/>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8619187" y="724997"/>
        <a:ext cx="330067" cy="451593"/>
      </dsp:txXfrm>
    </dsp:sp>
    <dsp:sp modelId="{406C0BFC-B223-4E3F-A308-88CF30E49775}">
      <dsp:nvSpPr>
        <dsp:cNvPr id="0" name=""/>
        <dsp:cNvSpPr/>
      </dsp:nvSpPr>
      <dsp:spPr>
        <a:xfrm>
          <a:off x="9244968" y="1816130"/>
          <a:ext cx="600123" cy="600123"/>
        </a:xfrm>
        <a:prstGeom prst="downArrow">
          <a:avLst>
            <a:gd name="adj1" fmla="val 55000"/>
            <a:gd name="adj2" fmla="val 45000"/>
          </a:avLst>
        </a:prstGeom>
        <a:solidFill>
          <a:schemeClr val="accent2">
            <a:tint val="40000"/>
            <a:alpha val="90000"/>
            <a:hueOff val="6093157"/>
            <a:satOff val="-47196"/>
            <a:lumOff val="-4484"/>
            <a:alphaOff val="0"/>
          </a:schemeClr>
        </a:solidFill>
        <a:ln w="12700" cap="flat" cmpd="sng" algn="ctr">
          <a:solidFill>
            <a:schemeClr val="accent2">
              <a:tint val="40000"/>
              <a:alpha val="90000"/>
              <a:hueOff val="6093157"/>
              <a:satOff val="-47196"/>
              <a:lumOff val="-448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9379996" y="1816130"/>
        <a:ext cx="330067" cy="451593"/>
      </dsp:txXfrm>
    </dsp:sp>
    <dsp:sp modelId="{FDF63CAB-15D9-4633-9842-9662B7E7372C}">
      <dsp:nvSpPr>
        <dsp:cNvPr id="0" name=""/>
        <dsp:cNvSpPr/>
      </dsp:nvSpPr>
      <dsp:spPr>
        <a:xfrm>
          <a:off x="9994421" y="2907264"/>
          <a:ext cx="600123" cy="600123"/>
        </a:xfrm>
        <a:prstGeom prst="downArrow">
          <a:avLst>
            <a:gd name="adj1" fmla="val 55000"/>
            <a:gd name="adj2" fmla="val 45000"/>
          </a:avLst>
        </a:prstGeom>
        <a:solidFill>
          <a:schemeClr val="accent2">
            <a:tint val="40000"/>
            <a:alpha val="90000"/>
            <a:hueOff val="12186313"/>
            <a:satOff val="-94392"/>
            <a:lumOff val="-8969"/>
            <a:alphaOff val="0"/>
          </a:schemeClr>
        </a:solidFill>
        <a:ln w="12700" cap="flat" cmpd="sng" algn="ctr">
          <a:solidFill>
            <a:schemeClr val="accent2">
              <a:tint val="40000"/>
              <a:alpha val="90000"/>
              <a:hueOff val="12186313"/>
              <a:satOff val="-94392"/>
              <a:lumOff val="-89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10129449" y="2907264"/>
        <a:ext cx="330067" cy="451593"/>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D5F873F-EE1B-9CC6-DEF9-B27F3548A395}"/>
              </a:ext>
            </a:extLst>
          </p:cNvPr>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2E4BD70-77B7-98C3-7288-3AB99B443DE5}"/>
              </a:ext>
            </a:extLst>
          </p:cNvPr>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987BE977-F880-43EC-8C57-F897DF79D4C7}" type="datetimeFigureOut">
              <a:rPr lang="en-US" smtClean="0"/>
              <a:t>10/20/2023</a:t>
            </a:fld>
            <a:endParaRPr lang="en-US"/>
          </a:p>
        </p:txBody>
      </p:sp>
      <p:sp>
        <p:nvSpPr>
          <p:cNvPr id="4" name="Footer Placeholder 3">
            <a:extLst>
              <a:ext uri="{FF2B5EF4-FFF2-40B4-BE49-F238E27FC236}">
                <a16:creationId xmlns:a16="http://schemas.microsoft.com/office/drawing/2014/main" id="{5DDCEAEC-D771-1BD4-F334-674C165C910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0809717-6018-15D3-45B5-FD3CE20885E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05698E7-FD26-4537-860A-1372CCAD29B4}" type="slidenum">
              <a:rPr lang="en-US" smtClean="0"/>
              <a:t>‹#›</a:t>
            </a:fld>
            <a:endParaRPr lang="en-US"/>
          </a:p>
        </p:txBody>
      </p:sp>
    </p:spTree>
    <p:extLst>
      <p:ext uri="{BB962C8B-B14F-4D97-AF65-F5344CB8AC3E}">
        <p14:creationId xmlns:p14="http://schemas.microsoft.com/office/powerpoint/2010/main" val="119917338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1122363"/>
            <a:ext cx="10363200" cy="2387600"/>
          </a:xfrm>
        </p:spPr>
        <p:txBody>
          <a:bodyPr anchor="b">
            <a:normAutofit/>
          </a:bodyPr>
          <a:lstStyle>
            <a:lvl1pPr algn="l">
              <a:defRPr sz="3600">
                <a:latin typeface="Gotham Rounded Bold" pitchFamily="50" charset="0"/>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823203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18" name="Straight Connector 17">
            <a:extLst>
              <a:ext uri="{FF2B5EF4-FFF2-40B4-BE49-F238E27FC236}">
                <a16:creationId xmlns:a16="http://schemas.microsoft.com/office/drawing/2014/main" id="{D3734F32-DFB4-3246-1E8E-6F16C6870541}"/>
              </a:ext>
            </a:extLst>
          </p:cNvPr>
          <p:cNvCxnSpPr>
            <a:cxnSpLocks/>
          </p:cNvCxnSpPr>
          <p:nvPr/>
        </p:nvCxnSpPr>
        <p:spPr>
          <a:xfrm flipH="1">
            <a:off x="11859919" y="6635436"/>
            <a:ext cx="297632" cy="364189"/>
          </a:xfrm>
          <a:prstGeom prst="line">
            <a:avLst/>
          </a:prstGeom>
          <a:ln>
            <a:solidFill>
              <a:schemeClr val="accent1">
                <a:alpha val="2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47BC7C1-0F45-AD76-F27E-0A24D18D693C}"/>
              </a:ext>
            </a:extLst>
          </p:cNvPr>
          <p:cNvCxnSpPr>
            <a:cxnSpLocks/>
          </p:cNvCxnSpPr>
          <p:nvPr/>
        </p:nvCxnSpPr>
        <p:spPr>
          <a:xfrm flipH="1">
            <a:off x="11540355" y="6122452"/>
            <a:ext cx="696111" cy="851778"/>
          </a:xfrm>
          <a:prstGeom prst="line">
            <a:avLst/>
          </a:prstGeom>
          <a:ln>
            <a:solidFill>
              <a:schemeClr val="accent1">
                <a:alpha val="2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6A32CA8-13D4-9A51-B38C-5B9EDEFDA043}"/>
              </a:ext>
            </a:extLst>
          </p:cNvPr>
          <p:cNvCxnSpPr>
            <a:cxnSpLocks/>
          </p:cNvCxnSpPr>
          <p:nvPr/>
        </p:nvCxnSpPr>
        <p:spPr>
          <a:xfrm flipH="1">
            <a:off x="11264103" y="5564894"/>
            <a:ext cx="1087708" cy="1330945"/>
          </a:xfrm>
          <a:prstGeom prst="line">
            <a:avLst/>
          </a:prstGeom>
          <a:ln>
            <a:solidFill>
              <a:schemeClr val="accent1">
                <a:alpha val="2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060A4E3E-EC5E-5A51-BCD2-470D2E8AF9C0}"/>
              </a:ext>
            </a:extLst>
          </p:cNvPr>
          <p:cNvCxnSpPr>
            <a:cxnSpLocks/>
          </p:cNvCxnSpPr>
          <p:nvPr/>
        </p:nvCxnSpPr>
        <p:spPr>
          <a:xfrm flipH="1">
            <a:off x="10863967" y="5241158"/>
            <a:ext cx="1416343" cy="1733072"/>
          </a:xfrm>
          <a:prstGeom prst="line">
            <a:avLst/>
          </a:prstGeom>
          <a:ln>
            <a:solidFill>
              <a:schemeClr val="accent1">
                <a:alpha val="2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5217D84C-DA0C-5EB3-F759-5FEC634D33F9}"/>
              </a:ext>
            </a:extLst>
          </p:cNvPr>
          <p:cNvCxnSpPr>
            <a:cxnSpLocks/>
          </p:cNvCxnSpPr>
          <p:nvPr/>
        </p:nvCxnSpPr>
        <p:spPr>
          <a:xfrm flipH="1">
            <a:off x="10508357" y="4873318"/>
            <a:ext cx="1730123" cy="2117022"/>
          </a:xfrm>
          <a:prstGeom prst="line">
            <a:avLst/>
          </a:prstGeom>
          <a:ln>
            <a:solidFill>
              <a:schemeClr val="accent1">
                <a:alpha val="2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47308F5-3B67-832A-D21B-79A8AE99DF79}"/>
              </a:ext>
            </a:extLst>
          </p:cNvPr>
          <p:cNvCxnSpPr>
            <a:cxnSpLocks/>
          </p:cNvCxnSpPr>
          <p:nvPr/>
        </p:nvCxnSpPr>
        <p:spPr>
          <a:xfrm flipH="1">
            <a:off x="10221481" y="4398818"/>
            <a:ext cx="2062331" cy="2523520"/>
          </a:xfrm>
          <a:prstGeom prst="line">
            <a:avLst/>
          </a:prstGeom>
          <a:ln>
            <a:solidFill>
              <a:schemeClr val="accent1">
                <a:alpha val="2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1085077-16FA-8AA6-C4CD-F3B6578BA985}"/>
              </a:ext>
            </a:extLst>
          </p:cNvPr>
          <p:cNvCxnSpPr>
            <a:cxnSpLocks/>
          </p:cNvCxnSpPr>
          <p:nvPr/>
        </p:nvCxnSpPr>
        <p:spPr>
          <a:xfrm flipH="1">
            <a:off x="9862209" y="3911865"/>
            <a:ext cx="2479243" cy="3033660"/>
          </a:xfrm>
          <a:prstGeom prst="line">
            <a:avLst/>
          </a:prstGeom>
          <a:ln>
            <a:solidFill>
              <a:schemeClr val="accent1">
                <a:alpha val="2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497BA43-6F69-02D2-4394-C6DA6BB85598}"/>
              </a:ext>
            </a:extLst>
          </p:cNvPr>
          <p:cNvCxnSpPr>
            <a:cxnSpLocks/>
          </p:cNvCxnSpPr>
          <p:nvPr/>
        </p:nvCxnSpPr>
        <p:spPr>
          <a:xfrm flipH="1">
            <a:off x="9542294" y="3429007"/>
            <a:ext cx="2827297" cy="3459549"/>
          </a:xfrm>
          <a:prstGeom prst="line">
            <a:avLst/>
          </a:prstGeom>
          <a:ln>
            <a:solidFill>
              <a:schemeClr val="accent1">
                <a:alpha val="2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760A0CA-EF2E-9AB9-2678-6527C9A84F3B}"/>
              </a:ext>
            </a:extLst>
          </p:cNvPr>
          <p:cNvCxnSpPr>
            <a:cxnSpLocks/>
          </p:cNvCxnSpPr>
          <p:nvPr/>
        </p:nvCxnSpPr>
        <p:spPr>
          <a:xfrm flipH="1">
            <a:off x="9161888" y="3125305"/>
            <a:ext cx="3115577" cy="3812298"/>
          </a:xfrm>
          <a:prstGeom prst="line">
            <a:avLst/>
          </a:prstGeom>
          <a:ln>
            <a:solidFill>
              <a:schemeClr val="accent1">
                <a:alpha val="20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E9E256AB-3FB3-782A-8DD1-E9D1F329C136}"/>
              </a:ext>
            </a:extLst>
          </p:cNvPr>
          <p:cNvCxnSpPr>
            <a:cxnSpLocks/>
          </p:cNvCxnSpPr>
          <p:nvPr/>
        </p:nvCxnSpPr>
        <p:spPr>
          <a:xfrm flipH="1">
            <a:off x="8812444" y="2785574"/>
            <a:ext cx="3393513" cy="4152386"/>
          </a:xfrm>
          <a:prstGeom prst="line">
            <a:avLst/>
          </a:prstGeom>
          <a:ln>
            <a:solidFill>
              <a:schemeClr val="accent1">
                <a:alpha val="20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C7F17FF1-E820-4D2D-5309-90CFC17F52AE}"/>
              </a:ext>
            </a:extLst>
          </p:cNvPr>
          <p:cNvCxnSpPr>
            <a:cxnSpLocks/>
          </p:cNvCxnSpPr>
          <p:nvPr/>
        </p:nvCxnSpPr>
        <p:spPr>
          <a:xfrm flipH="1">
            <a:off x="8421232" y="2321824"/>
            <a:ext cx="3808333" cy="4659970"/>
          </a:xfrm>
          <a:prstGeom prst="line">
            <a:avLst/>
          </a:prstGeom>
          <a:ln>
            <a:solidFill>
              <a:schemeClr val="accent1">
                <a:alpha val="20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94F3215-A1B8-A71F-4CA6-7AA8F531CE5E}"/>
              </a:ext>
            </a:extLst>
          </p:cNvPr>
          <p:cNvCxnSpPr>
            <a:cxnSpLocks/>
          </p:cNvCxnSpPr>
          <p:nvPr/>
        </p:nvCxnSpPr>
        <p:spPr>
          <a:xfrm flipH="1">
            <a:off x="8156979" y="1825625"/>
            <a:ext cx="4134183" cy="5058686"/>
          </a:xfrm>
          <a:prstGeom prst="line">
            <a:avLst/>
          </a:prstGeom>
          <a:ln>
            <a:solidFill>
              <a:schemeClr val="accent1">
                <a:alpha val="20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E8A74EC2-1812-3EF3-0154-30AF99C85143}"/>
              </a:ext>
            </a:extLst>
          </p:cNvPr>
          <p:cNvCxnSpPr>
            <a:cxnSpLocks/>
          </p:cNvCxnSpPr>
          <p:nvPr/>
        </p:nvCxnSpPr>
        <p:spPr>
          <a:xfrm flipH="1">
            <a:off x="7833579" y="1451553"/>
            <a:ext cx="4419080" cy="5407297"/>
          </a:xfrm>
          <a:prstGeom prst="line">
            <a:avLst/>
          </a:prstGeom>
          <a:ln>
            <a:solidFill>
              <a:schemeClr val="accent1">
                <a:alpha val="20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808731FA-26A6-526A-6A54-9B534D30104C}"/>
              </a:ext>
            </a:extLst>
          </p:cNvPr>
          <p:cNvCxnSpPr>
            <a:cxnSpLocks/>
          </p:cNvCxnSpPr>
          <p:nvPr/>
        </p:nvCxnSpPr>
        <p:spPr>
          <a:xfrm flipH="1">
            <a:off x="7429744" y="1039029"/>
            <a:ext cx="4803109" cy="5877206"/>
          </a:xfrm>
          <a:prstGeom prst="line">
            <a:avLst/>
          </a:prstGeom>
          <a:ln>
            <a:solidFill>
              <a:schemeClr val="accent1">
                <a:alpha val="2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C3AC2676-0420-F50E-3E1C-DA9E766976DF}"/>
              </a:ext>
            </a:extLst>
          </p:cNvPr>
          <p:cNvCxnSpPr>
            <a:cxnSpLocks/>
          </p:cNvCxnSpPr>
          <p:nvPr/>
        </p:nvCxnSpPr>
        <p:spPr>
          <a:xfrm flipH="1">
            <a:off x="7105488" y="548968"/>
            <a:ext cx="5186253" cy="6346027"/>
          </a:xfrm>
          <a:prstGeom prst="line">
            <a:avLst/>
          </a:prstGeom>
          <a:ln>
            <a:solidFill>
              <a:schemeClr val="accent1">
                <a:alpha val="2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38CA1E9E-0E81-3249-B7DE-98311CF99844}"/>
              </a:ext>
            </a:extLst>
          </p:cNvPr>
          <p:cNvCxnSpPr>
            <a:cxnSpLocks/>
          </p:cNvCxnSpPr>
          <p:nvPr/>
        </p:nvCxnSpPr>
        <p:spPr>
          <a:xfrm flipH="1">
            <a:off x="6776094" y="222571"/>
            <a:ext cx="5415911" cy="6627042"/>
          </a:xfrm>
          <a:prstGeom prst="line">
            <a:avLst/>
          </a:prstGeom>
          <a:ln>
            <a:solidFill>
              <a:schemeClr val="accent1">
                <a:alpha val="2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userDrawn="1">
            <p:ph type="title" hasCustomPrompt="1"/>
          </p:nvPr>
        </p:nvSpPr>
        <p:spPr/>
        <p:txBody>
          <a:bodyPr>
            <a:noAutofit/>
          </a:bodyPr>
          <a:lstStyle>
            <a:lvl1pPr>
              <a:defRPr sz="3200"/>
            </a:lvl1pPr>
          </a:lstStyle>
          <a:p>
            <a:r>
              <a:rPr lang="en-US" dirty="0"/>
              <a:t>CLICK TO EDIT MASTER TITLE STYLE</a:t>
            </a:r>
          </a:p>
        </p:txBody>
      </p:sp>
      <p:sp>
        <p:nvSpPr>
          <p:cNvPr id="3" name="Content Placeholder 2"/>
          <p:cNvSpPr>
            <a:spLocks noGrp="1"/>
          </p:cNvSpPr>
          <p:nvPr userDrawn="1">
            <p:ph idx="1"/>
          </p:nvPr>
        </p:nvSpPr>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9" name="Rectangle 38">
            <a:extLst>
              <a:ext uri="{FF2B5EF4-FFF2-40B4-BE49-F238E27FC236}">
                <a16:creationId xmlns:a16="http://schemas.microsoft.com/office/drawing/2014/main" id="{4C00D5B3-EA40-D27E-F0E0-AD718025341E}"/>
              </a:ext>
            </a:extLst>
          </p:cNvPr>
          <p:cNvSpPr/>
          <p:nvPr userDrawn="1"/>
        </p:nvSpPr>
        <p:spPr>
          <a:xfrm>
            <a:off x="11121214" y="5775512"/>
            <a:ext cx="859547" cy="880332"/>
          </a:xfrm>
          <a:prstGeom prst="rect">
            <a:avLst/>
          </a:prstGeom>
          <a:solidFill>
            <a:schemeClr val="bg1"/>
          </a:solidFill>
          <a:ln w="2222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7" name="Picture 6" descr="A yellow rubber duck in a blue bowl&#10;&#10;Description automatically generated">
            <a:extLst>
              <a:ext uri="{FF2B5EF4-FFF2-40B4-BE49-F238E27FC236}">
                <a16:creationId xmlns:a16="http://schemas.microsoft.com/office/drawing/2014/main" id="{0775913D-FF78-0261-AA25-6893E015B162}"/>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1196544" y="5844992"/>
            <a:ext cx="657081" cy="764226"/>
          </a:xfrm>
          <a:prstGeom prst="rect">
            <a:avLst/>
          </a:prstGeom>
        </p:spPr>
      </p:pic>
      <p:grpSp>
        <p:nvGrpSpPr>
          <p:cNvPr id="104" name="Group 103">
            <a:extLst>
              <a:ext uri="{FF2B5EF4-FFF2-40B4-BE49-F238E27FC236}">
                <a16:creationId xmlns:a16="http://schemas.microsoft.com/office/drawing/2014/main" id="{A3FADCBC-5383-1DAC-9A1C-AA6BC0549510}"/>
              </a:ext>
            </a:extLst>
          </p:cNvPr>
          <p:cNvGrpSpPr>
            <a:grpSpLocks noGrp="1" noUngrp="1" noRot="1" noMove="1" noResize="1"/>
          </p:cNvGrpSpPr>
          <p:nvPr userDrawn="1"/>
        </p:nvGrpSpPr>
        <p:grpSpPr>
          <a:xfrm>
            <a:off x="5842508" y="-1021015"/>
            <a:ext cx="7701481" cy="8011355"/>
            <a:chOff x="4381877" y="-1021015"/>
            <a:chExt cx="5776111" cy="8011355"/>
          </a:xfrm>
        </p:grpSpPr>
        <p:sp>
          <p:nvSpPr>
            <p:cNvPr id="102" name="Rectangle 101">
              <a:extLst>
                <a:ext uri="{FF2B5EF4-FFF2-40B4-BE49-F238E27FC236}">
                  <a16:creationId xmlns:a16="http://schemas.microsoft.com/office/drawing/2014/main" id="{6A2535D0-E273-69D5-EFEF-CA9F08925555}"/>
                </a:ext>
              </a:extLst>
            </p:cNvPr>
            <p:cNvSpPr>
              <a:spLocks noGrp="1" noRot="1" noMove="1" noResize="1" noEditPoints="1" noAdjustHandles="1" noChangeArrowheads="1" noChangeShapeType="1"/>
            </p:cNvSpPr>
            <p:nvPr userDrawn="1"/>
          </p:nvSpPr>
          <p:spPr>
            <a:xfrm>
              <a:off x="4381877" y="-1021015"/>
              <a:ext cx="5776111" cy="982330"/>
            </a:xfrm>
            <a:prstGeom prst="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3" name="Rectangle 102">
              <a:extLst>
                <a:ext uri="{FF2B5EF4-FFF2-40B4-BE49-F238E27FC236}">
                  <a16:creationId xmlns:a16="http://schemas.microsoft.com/office/drawing/2014/main" id="{CD95FB63-FB4E-F12A-1FDC-D460A1C4DB2F}"/>
                </a:ext>
              </a:extLst>
            </p:cNvPr>
            <p:cNvSpPr>
              <a:spLocks noGrp="1" noRot="1" noMove="1" noResize="1" noEditPoints="1" noAdjustHandles="1" noChangeArrowheads="1" noChangeShapeType="1"/>
            </p:cNvSpPr>
            <p:nvPr userDrawn="1"/>
          </p:nvSpPr>
          <p:spPr>
            <a:xfrm>
              <a:off x="9178858" y="-100175"/>
              <a:ext cx="916639" cy="7090515"/>
            </a:xfrm>
            <a:prstGeom prst="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66" name="Group 65">
            <a:extLst>
              <a:ext uri="{FF2B5EF4-FFF2-40B4-BE49-F238E27FC236}">
                <a16:creationId xmlns:a16="http://schemas.microsoft.com/office/drawing/2014/main" id="{A13DFF14-843A-B96F-68DE-59C8CBFD5CD0}"/>
              </a:ext>
            </a:extLst>
          </p:cNvPr>
          <p:cNvGrpSpPr/>
          <p:nvPr userDrawn="1"/>
        </p:nvGrpSpPr>
        <p:grpSpPr>
          <a:xfrm>
            <a:off x="6983730" y="-733268"/>
            <a:ext cx="5321368" cy="3857730"/>
            <a:chOff x="7256622" y="-107922"/>
            <a:chExt cx="5048476" cy="2834203"/>
          </a:xfrm>
        </p:grpSpPr>
        <p:cxnSp>
          <p:nvCxnSpPr>
            <p:cNvPr id="67" name="Straight Connector 66">
              <a:extLst>
                <a:ext uri="{FF2B5EF4-FFF2-40B4-BE49-F238E27FC236}">
                  <a16:creationId xmlns:a16="http://schemas.microsoft.com/office/drawing/2014/main" id="{0B49BB0B-4690-A32B-199A-1FBCB13D8D28}"/>
                </a:ext>
              </a:extLst>
            </p:cNvPr>
            <p:cNvCxnSpPr>
              <a:cxnSpLocks/>
            </p:cNvCxnSpPr>
            <p:nvPr userDrawn="1"/>
          </p:nvCxnSpPr>
          <p:spPr>
            <a:xfrm>
              <a:off x="11264106" y="-21219"/>
              <a:ext cx="988496" cy="547271"/>
            </a:xfrm>
            <a:prstGeom prst="line">
              <a:avLst/>
            </a:prstGeom>
            <a:ln w="6350">
              <a:solidFill>
                <a:schemeClr val="accent1">
                  <a:alpha val="20000"/>
                </a:schemeClr>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B41F5C65-402B-DF99-459A-AD235572E348}"/>
                </a:ext>
              </a:extLst>
            </p:cNvPr>
            <p:cNvCxnSpPr>
              <a:cxnSpLocks/>
            </p:cNvCxnSpPr>
            <p:nvPr userDrawn="1"/>
          </p:nvCxnSpPr>
          <p:spPr>
            <a:xfrm>
              <a:off x="10825614" y="-21218"/>
              <a:ext cx="1417449" cy="784757"/>
            </a:xfrm>
            <a:prstGeom prst="line">
              <a:avLst/>
            </a:prstGeom>
            <a:ln w="6350">
              <a:solidFill>
                <a:schemeClr val="accent1">
                  <a:alpha val="20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575AE046-7DA5-F229-B426-520756758B38}"/>
                </a:ext>
              </a:extLst>
            </p:cNvPr>
            <p:cNvCxnSpPr>
              <a:cxnSpLocks/>
            </p:cNvCxnSpPr>
            <p:nvPr userDrawn="1"/>
          </p:nvCxnSpPr>
          <p:spPr>
            <a:xfrm>
              <a:off x="10345774" y="-44112"/>
              <a:ext cx="1814925" cy="1004815"/>
            </a:xfrm>
            <a:prstGeom prst="line">
              <a:avLst/>
            </a:prstGeom>
            <a:ln w="6350">
              <a:solidFill>
                <a:schemeClr val="accent1">
                  <a:alpha val="20000"/>
                </a:schemeClr>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0A8306F8-F2AC-017D-4D24-6CCF6AD5E9B9}"/>
                </a:ext>
              </a:extLst>
            </p:cNvPr>
            <p:cNvCxnSpPr>
              <a:cxnSpLocks/>
            </p:cNvCxnSpPr>
            <p:nvPr userDrawn="1"/>
          </p:nvCxnSpPr>
          <p:spPr>
            <a:xfrm>
              <a:off x="9792027" y="-107922"/>
              <a:ext cx="2513071" cy="1391337"/>
            </a:xfrm>
            <a:prstGeom prst="line">
              <a:avLst/>
            </a:prstGeom>
            <a:ln w="6350">
              <a:solidFill>
                <a:schemeClr val="accent1">
                  <a:alpha val="20000"/>
                </a:schemeClr>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0D4DCF02-E6D8-B5D7-6580-F38D4BB90FD4}"/>
                </a:ext>
              </a:extLst>
            </p:cNvPr>
            <p:cNvCxnSpPr>
              <a:cxnSpLocks/>
            </p:cNvCxnSpPr>
            <p:nvPr userDrawn="1"/>
          </p:nvCxnSpPr>
          <p:spPr>
            <a:xfrm>
              <a:off x="9542294" y="-6451"/>
              <a:ext cx="2661841" cy="1473702"/>
            </a:xfrm>
            <a:prstGeom prst="line">
              <a:avLst/>
            </a:prstGeom>
            <a:ln w="6350">
              <a:solidFill>
                <a:schemeClr val="accent1">
                  <a:alpha val="20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B9723068-BDCD-4509-E644-67B783A6C841}"/>
                </a:ext>
              </a:extLst>
            </p:cNvPr>
            <p:cNvCxnSpPr>
              <a:cxnSpLocks/>
            </p:cNvCxnSpPr>
            <p:nvPr userDrawn="1"/>
          </p:nvCxnSpPr>
          <p:spPr>
            <a:xfrm>
              <a:off x="9112718" y="0"/>
              <a:ext cx="3152594" cy="1745403"/>
            </a:xfrm>
            <a:prstGeom prst="line">
              <a:avLst/>
            </a:prstGeom>
            <a:ln w="6350">
              <a:solidFill>
                <a:schemeClr val="accent1">
                  <a:alpha val="20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E39A8C5A-5B47-8C53-07DA-70AEAFC0CD48}"/>
                </a:ext>
              </a:extLst>
            </p:cNvPr>
            <p:cNvCxnSpPr>
              <a:cxnSpLocks/>
            </p:cNvCxnSpPr>
            <p:nvPr userDrawn="1"/>
          </p:nvCxnSpPr>
          <p:spPr>
            <a:xfrm>
              <a:off x="8643497" y="-15498"/>
              <a:ext cx="3632021" cy="2010833"/>
            </a:xfrm>
            <a:prstGeom prst="line">
              <a:avLst/>
            </a:prstGeom>
            <a:ln w="6350">
              <a:solidFill>
                <a:schemeClr val="accent1">
                  <a:alpha val="20000"/>
                </a:schemeClr>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2E201F8D-A215-588E-FCB7-88EFFCA49C5D}"/>
                </a:ext>
              </a:extLst>
            </p:cNvPr>
            <p:cNvCxnSpPr>
              <a:cxnSpLocks/>
            </p:cNvCxnSpPr>
            <p:nvPr userDrawn="1"/>
          </p:nvCxnSpPr>
          <p:spPr>
            <a:xfrm>
              <a:off x="8156979" y="-42087"/>
              <a:ext cx="4128138" cy="2285503"/>
            </a:xfrm>
            <a:prstGeom prst="line">
              <a:avLst/>
            </a:prstGeom>
            <a:ln w="6350">
              <a:solidFill>
                <a:schemeClr val="accent1">
                  <a:alpha val="20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285E9B0A-CF1F-82EA-CEBA-43BEF6D853C3}"/>
                </a:ext>
              </a:extLst>
            </p:cNvPr>
            <p:cNvCxnSpPr>
              <a:cxnSpLocks/>
            </p:cNvCxnSpPr>
            <p:nvPr userDrawn="1"/>
          </p:nvCxnSpPr>
          <p:spPr>
            <a:xfrm>
              <a:off x="7631235" y="-71731"/>
              <a:ext cx="4673862" cy="2587638"/>
            </a:xfrm>
            <a:prstGeom prst="line">
              <a:avLst/>
            </a:prstGeom>
            <a:ln w="6350">
              <a:solidFill>
                <a:schemeClr val="accent1">
                  <a:alpha val="20000"/>
                </a:schemeClr>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D194A07C-363A-7B62-7626-35F18B6ECB7A}"/>
                </a:ext>
              </a:extLst>
            </p:cNvPr>
            <p:cNvCxnSpPr>
              <a:cxnSpLocks/>
            </p:cNvCxnSpPr>
            <p:nvPr userDrawn="1"/>
          </p:nvCxnSpPr>
          <p:spPr>
            <a:xfrm>
              <a:off x="7256622" y="-36367"/>
              <a:ext cx="4989969" cy="2762648"/>
            </a:xfrm>
            <a:prstGeom prst="line">
              <a:avLst/>
            </a:prstGeom>
            <a:ln w="6350">
              <a:solidFill>
                <a:schemeClr val="accent1">
                  <a:alpha val="20000"/>
                </a:schemeClr>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407BC2B1-3ACC-F3EA-9153-0B3A1FAA6BDA}"/>
                </a:ext>
              </a:extLst>
            </p:cNvPr>
            <p:cNvCxnSpPr>
              <a:cxnSpLocks/>
            </p:cNvCxnSpPr>
            <p:nvPr userDrawn="1"/>
          </p:nvCxnSpPr>
          <p:spPr>
            <a:xfrm>
              <a:off x="11745098" y="0"/>
              <a:ext cx="530420" cy="293661"/>
            </a:xfrm>
            <a:prstGeom prst="line">
              <a:avLst/>
            </a:prstGeom>
            <a:ln w="6350">
              <a:solidFill>
                <a:schemeClr val="accent1">
                  <a:alpha val="2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82509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blank">
    <p:spTree>
      <p:nvGrpSpPr>
        <p:cNvPr id="1" name=""/>
        <p:cNvGrpSpPr/>
        <p:nvPr/>
      </p:nvGrpSpPr>
      <p:grpSpPr>
        <a:xfrm>
          <a:off x="0" y="0"/>
          <a:ext cx="0" cy="0"/>
          <a:chOff x="0" y="0"/>
          <a:chExt cx="0" cy="0"/>
        </a:xfrm>
      </p:grpSpPr>
      <p:sp>
        <p:nvSpPr>
          <p:cNvPr id="2" name="Title 1"/>
          <p:cNvSpPr>
            <a:spLocks noGrp="1"/>
          </p:cNvSpPr>
          <p:nvPr userDrawn="1">
            <p:ph type="title" hasCustomPrompt="1"/>
          </p:nvPr>
        </p:nvSpPr>
        <p:spPr/>
        <p:txBody>
          <a:bodyPr>
            <a:noAutofit/>
          </a:bodyPr>
          <a:lstStyle>
            <a:lvl1pPr>
              <a:defRPr sz="3200"/>
            </a:lvl1pPr>
          </a:lstStyle>
          <a:p>
            <a:r>
              <a:rPr lang="en-US" dirty="0"/>
              <a:t>CLICK TO EDIT MASTER TITLE STYLE</a:t>
            </a:r>
          </a:p>
        </p:txBody>
      </p:sp>
      <p:sp>
        <p:nvSpPr>
          <p:cNvPr id="3" name="Content Placeholder 2"/>
          <p:cNvSpPr>
            <a:spLocks noGrp="1"/>
          </p:cNvSpPr>
          <p:nvPr userDrawn="1">
            <p:ph idx="1"/>
          </p:nvPr>
        </p:nvSpPr>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3" descr="A yellow rubber duck in a blue bowl&#10;&#10;Description automatically generated">
            <a:extLst>
              <a:ext uri="{FF2B5EF4-FFF2-40B4-BE49-F238E27FC236}">
                <a16:creationId xmlns:a16="http://schemas.microsoft.com/office/drawing/2014/main" id="{82C355E4-4F22-C1BE-E57C-551FE16475DB}"/>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1196544" y="5844992"/>
            <a:ext cx="657081" cy="764226"/>
          </a:xfrm>
          <a:prstGeom prst="rect">
            <a:avLst/>
          </a:prstGeom>
        </p:spPr>
      </p:pic>
    </p:spTree>
    <p:extLst>
      <p:ext uri="{BB962C8B-B14F-4D97-AF65-F5344CB8AC3E}">
        <p14:creationId xmlns:p14="http://schemas.microsoft.com/office/powerpoint/2010/main" val="1703551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6"/>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71"/>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86981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grpSp>
        <p:nvGrpSpPr>
          <p:cNvPr id="33" name="Group 32">
            <a:extLst>
              <a:ext uri="{FF2B5EF4-FFF2-40B4-BE49-F238E27FC236}">
                <a16:creationId xmlns:a16="http://schemas.microsoft.com/office/drawing/2014/main" id="{A1E25624-FBFC-ABF4-E040-0B7330626465}"/>
              </a:ext>
            </a:extLst>
          </p:cNvPr>
          <p:cNvGrpSpPr/>
          <p:nvPr userDrawn="1"/>
        </p:nvGrpSpPr>
        <p:grpSpPr>
          <a:xfrm>
            <a:off x="6983730" y="-733268"/>
            <a:ext cx="5321368" cy="3857730"/>
            <a:chOff x="7256622" y="-107922"/>
            <a:chExt cx="5048476" cy="2834203"/>
          </a:xfrm>
        </p:grpSpPr>
        <p:cxnSp>
          <p:nvCxnSpPr>
            <p:cNvPr id="5" name="Straight Connector 4">
              <a:extLst>
                <a:ext uri="{FF2B5EF4-FFF2-40B4-BE49-F238E27FC236}">
                  <a16:creationId xmlns:a16="http://schemas.microsoft.com/office/drawing/2014/main" id="{92B5DDD5-625A-020D-C0AE-0A2E10C042DE}"/>
                </a:ext>
              </a:extLst>
            </p:cNvPr>
            <p:cNvCxnSpPr>
              <a:cxnSpLocks/>
            </p:cNvCxnSpPr>
            <p:nvPr userDrawn="1"/>
          </p:nvCxnSpPr>
          <p:spPr>
            <a:xfrm>
              <a:off x="11264106" y="-21219"/>
              <a:ext cx="988496" cy="547271"/>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ADFB8536-89CC-E775-A31A-52CD13668535}"/>
                </a:ext>
              </a:extLst>
            </p:cNvPr>
            <p:cNvCxnSpPr>
              <a:cxnSpLocks/>
            </p:cNvCxnSpPr>
            <p:nvPr userDrawn="1"/>
          </p:nvCxnSpPr>
          <p:spPr>
            <a:xfrm>
              <a:off x="10825614" y="-21218"/>
              <a:ext cx="1417449" cy="784757"/>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1C63290-8269-A447-9DD6-2B0C1A09F602}"/>
                </a:ext>
              </a:extLst>
            </p:cNvPr>
            <p:cNvCxnSpPr>
              <a:cxnSpLocks/>
            </p:cNvCxnSpPr>
            <p:nvPr userDrawn="1"/>
          </p:nvCxnSpPr>
          <p:spPr>
            <a:xfrm>
              <a:off x="10345774" y="-44112"/>
              <a:ext cx="1814925" cy="1004815"/>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AA3D8975-0145-7C6D-F62F-B1FF942C81D8}"/>
                </a:ext>
              </a:extLst>
            </p:cNvPr>
            <p:cNvCxnSpPr>
              <a:cxnSpLocks/>
            </p:cNvCxnSpPr>
            <p:nvPr userDrawn="1"/>
          </p:nvCxnSpPr>
          <p:spPr>
            <a:xfrm>
              <a:off x="9792027" y="-107922"/>
              <a:ext cx="2513071" cy="1391337"/>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A410B896-B122-F7DB-A18F-B9413BFF7E85}"/>
                </a:ext>
              </a:extLst>
            </p:cNvPr>
            <p:cNvCxnSpPr>
              <a:cxnSpLocks/>
            </p:cNvCxnSpPr>
            <p:nvPr userDrawn="1"/>
          </p:nvCxnSpPr>
          <p:spPr>
            <a:xfrm>
              <a:off x="9542294" y="-6451"/>
              <a:ext cx="2661841" cy="1473702"/>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8AB362D3-812D-2C84-6876-61608068D282}"/>
                </a:ext>
              </a:extLst>
            </p:cNvPr>
            <p:cNvCxnSpPr>
              <a:cxnSpLocks/>
            </p:cNvCxnSpPr>
            <p:nvPr userDrawn="1"/>
          </p:nvCxnSpPr>
          <p:spPr>
            <a:xfrm>
              <a:off x="9112718" y="0"/>
              <a:ext cx="3152594" cy="1745403"/>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C5805C2-FBC1-B567-9A20-124F2C5EA77D}"/>
                </a:ext>
              </a:extLst>
            </p:cNvPr>
            <p:cNvCxnSpPr>
              <a:cxnSpLocks/>
            </p:cNvCxnSpPr>
            <p:nvPr userDrawn="1"/>
          </p:nvCxnSpPr>
          <p:spPr>
            <a:xfrm>
              <a:off x="8643497" y="-15498"/>
              <a:ext cx="3632021" cy="2010833"/>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9A0E637-E675-3CB9-ACE4-A4DC738BE057}"/>
                </a:ext>
              </a:extLst>
            </p:cNvPr>
            <p:cNvCxnSpPr>
              <a:cxnSpLocks/>
            </p:cNvCxnSpPr>
            <p:nvPr userDrawn="1"/>
          </p:nvCxnSpPr>
          <p:spPr>
            <a:xfrm>
              <a:off x="8156979" y="-42087"/>
              <a:ext cx="4128138" cy="2285503"/>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4DDE16A-4782-F0D5-A3CF-E5755A0C7C34}"/>
                </a:ext>
              </a:extLst>
            </p:cNvPr>
            <p:cNvCxnSpPr>
              <a:cxnSpLocks/>
            </p:cNvCxnSpPr>
            <p:nvPr userDrawn="1"/>
          </p:nvCxnSpPr>
          <p:spPr>
            <a:xfrm>
              <a:off x="7631235" y="-71731"/>
              <a:ext cx="4673862" cy="2587638"/>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50665BF-9139-2F49-B39D-805A276E35B2}"/>
                </a:ext>
              </a:extLst>
            </p:cNvPr>
            <p:cNvCxnSpPr>
              <a:cxnSpLocks/>
            </p:cNvCxnSpPr>
            <p:nvPr userDrawn="1"/>
          </p:nvCxnSpPr>
          <p:spPr>
            <a:xfrm>
              <a:off x="7256622" y="-36367"/>
              <a:ext cx="4989969" cy="2762648"/>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6D5A1FC-A052-E3A3-5501-08CB0BBEB901}"/>
                </a:ext>
              </a:extLst>
            </p:cNvPr>
            <p:cNvCxnSpPr>
              <a:cxnSpLocks/>
            </p:cNvCxnSpPr>
            <p:nvPr userDrawn="1"/>
          </p:nvCxnSpPr>
          <p:spPr>
            <a:xfrm>
              <a:off x="11745098" y="0"/>
              <a:ext cx="530420" cy="293661"/>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6" name="Straight Connector 15">
            <a:extLst>
              <a:ext uri="{FF2B5EF4-FFF2-40B4-BE49-F238E27FC236}">
                <a16:creationId xmlns:a16="http://schemas.microsoft.com/office/drawing/2014/main" id="{09241EF9-06A4-8500-9087-56CA37F7609C}"/>
              </a:ext>
            </a:extLst>
          </p:cNvPr>
          <p:cNvCxnSpPr>
            <a:cxnSpLocks/>
          </p:cNvCxnSpPr>
          <p:nvPr userDrawn="1"/>
        </p:nvCxnSpPr>
        <p:spPr>
          <a:xfrm flipH="1">
            <a:off x="11859923" y="6635429"/>
            <a:ext cx="297632" cy="364189"/>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C793982-63A2-95F5-0DA2-87BC627163AA}"/>
              </a:ext>
            </a:extLst>
          </p:cNvPr>
          <p:cNvCxnSpPr>
            <a:cxnSpLocks/>
          </p:cNvCxnSpPr>
          <p:nvPr userDrawn="1"/>
        </p:nvCxnSpPr>
        <p:spPr>
          <a:xfrm flipH="1">
            <a:off x="11540355" y="6122452"/>
            <a:ext cx="696111" cy="851778"/>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28796E7-92F9-D8DE-5850-BB7068D722A9}"/>
              </a:ext>
            </a:extLst>
          </p:cNvPr>
          <p:cNvCxnSpPr>
            <a:cxnSpLocks/>
          </p:cNvCxnSpPr>
          <p:nvPr userDrawn="1"/>
        </p:nvCxnSpPr>
        <p:spPr>
          <a:xfrm flipH="1">
            <a:off x="11264106" y="5564887"/>
            <a:ext cx="1087708" cy="1330945"/>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16F679E-AFBF-66D4-3E99-D68E4ED79C55}"/>
              </a:ext>
            </a:extLst>
          </p:cNvPr>
          <p:cNvCxnSpPr>
            <a:cxnSpLocks/>
          </p:cNvCxnSpPr>
          <p:nvPr userDrawn="1"/>
        </p:nvCxnSpPr>
        <p:spPr>
          <a:xfrm flipH="1">
            <a:off x="10863967" y="5241158"/>
            <a:ext cx="1416343" cy="1733072"/>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BC79A62-53B1-9B45-B088-ED084BF6DF84}"/>
              </a:ext>
            </a:extLst>
          </p:cNvPr>
          <p:cNvCxnSpPr>
            <a:cxnSpLocks/>
          </p:cNvCxnSpPr>
          <p:nvPr userDrawn="1"/>
        </p:nvCxnSpPr>
        <p:spPr>
          <a:xfrm flipH="1">
            <a:off x="10508359" y="4873318"/>
            <a:ext cx="1730123" cy="2117022"/>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64F6CC97-0A23-D755-65F1-7076C49876DF}"/>
              </a:ext>
            </a:extLst>
          </p:cNvPr>
          <p:cNvCxnSpPr>
            <a:cxnSpLocks/>
          </p:cNvCxnSpPr>
          <p:nvPr userDrawn="1"/>
        </p:nvCxnSpPr>
        <p:spPr>
          <a:xfrm flipH="1">
            <a:off x="10221484" y="4398818"/>
            <a:ext cx="2062331" cy="252352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9EDB90DA-159E-03A5-3756-474F84477243}"/>
              </a:ext>
            </a:extLst>
          </p:cNvPr>
          <p:cNvCxnSpPr>
            <a:cxnSpLocks/>
          </p:cNvCxnSpPr>
          <p:nvPr userDrawn="1"/>
        </p:nvCxnSpPr>
        <p:spPr>
          <a:xfrm flipH="1">
            <a:off x="9862212" y="3911865"/>
            <a:ext cx="2479243" cy="303366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442BCCA0-6BB8-17A4-AC2D-C38792BA547B}"/>
              </a:ext>
            </a:extLst>
          </p:cNvPr>
          <p:cNvCxnSpPr>
            <a:cxnSpLocks/>
          </p:cNvCxnSpPr>
          <p:nvPr userDrawn="1"/>
        </p:nvCxnSpPr>
        <p:spPr>
          <a:xfrm flipH="1">
            <a:off x="9542294" y="3429000"/>
            <a:ext cx="2827297" cy="3459549"/>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9AF0179-5770-FFBD-4070-60DC927C3372}"/>
              </a:ext>
            </a:extLst>
          </p:cNvPr>
          <p:cNvCxnSpPr>
            <a:cxnSpLocks/>
          </p:cNvCxnSpPr>
          <p:nvPr userDrawn="1"/>
        </p:nvCxnSpPr>
        <p:spPr>
          <a:xfrm flipH="1">
            <a:off x="9161887" y="3125305"/>
            <a:ext cx="3115577" cy="3812298"/>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D9716818-1BC0-8571-CFF6-0BB18798B452}"/>
              </a:ext>
            </a:extLst>
          </p:cNvPr>
          <p:cNvCxnSpPr>
            <a:cxnSpLocks/>
          </p:cNvCxnSpPr>
          <p:nvPr userDrawn="1"/>
        </p:nvCxnSpPr>
        <p:spPr>
          <a:xfrm flipH="1">
            <a:off x="8812443" y="2785574"/>
            <a:ext cx="3393513" cy="4152386"/>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25B9A0B-03E3-5576-171E-C35400387845}"/>
              </a:ext>
            </a:extLst>
          </p:cNvPr>
          <p:cNvCxnSpPr>
            <a:cxnSpLocks/>
          </p:cNvCxnSpPr>
          <p:nvPr userDrawn="1"/>
        </p:nvCxnSpPr>
        <p:spPr>
          <a:xfrm flipH="1">
            <a:off x="8421234" y="2321824"/>
            <a:ext cx="3808333" cy="465997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25D098A1-AB5D-5273-5C7D-42F16494E406}"/>
              </a:ext>
            </a:extLst>
          </p:cNvPr>
          <p:cNvCxnSpPr>
            <a:cxnSpLocks/>
          </p:cNvCxnSpPr>
          <p:nvPr userDrawn="1"/>
        </p:nvCxnSpPr>
        <p:spPr>
          <a:xfrm flipH="1">
            <a:off x="8156979" y="1825625"/>
            <a:ext cx="4134182" cy="5058686"/>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5B435D79-C2FC-0718-6B82-A912678ABDC4}"/>
              </a:ext>
            </a:extLst>
          </p:cNvPr>
          <p:cNvCxnSpPr>
            <a:cxnSpLocks/>
          </p:cNvCxnSpPr>
          <p:nvPr userDrawn="1"/>
        </p:nvCxnSpPr>
        <p:spPr>
          <a:xfrm flipH="1">
            <a:off x="7833583" y="1451551"/>
            <a:ext cx="4419080" cy="5407297"/>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D3360EAB-0435-3E7D-C4AC-0E2B1598451C}"/>
              </a:ext>
            </a:extLst>
          </p:cNvPr>
          <p:cNvCxnSpPr>
            <a:cxnSpLocks/>
          </p:cNvCxnSpPr>
          <p:nvPr userDrawn="1"/>
        </p:nvCxnSpPr>
        <p:spPr>
          <a:xfrm flipH="1">
            <a:off x="7429749" y="1039029"/>
            <a:ext cx="4803109" cy="5877206"/>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B2F934D1-E9A9-FC8A-E993-FE8E89AB0CF3}"/>
              </a:ext>
            </a:extLst>
          </p:cNvPr>
          <p:cNvCxnSpPr>
            <a:cxnSpLocks/>
          </p:cNvCxnSpPr>
          <p:nvPr userDrawn="1"/>
        </p:nvCxnSpPr>
        <p:spPr>
          <a:xfrm flipH="1">
            <a:off x="7105493" y="548962"/>
            <a:ext cx="5186253" cy="6346027"/>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4FAE7450-E90F-D56B-1359-39A67A2D0B3C}"/>
              </a:ext>
            </a:extLst>
          </p:cNvPr>
          <p:cNvCxnSpPr>
            <a:cxnSpLocks/>
          </p:cNvCxnSpPr>
          <p:nvPr userDrawn="1"/>
        </p:nvCxnSpPr>
        <p:spPr>
          <a:xfrm flipH="1">
            <a:off x="6776094" y="222571"/>
            <a:ext cx="5415910" cy="6627042"/>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7EA7786-F244-C1AD-B31D-0E0A72344BFA}"/>
              </a:ext>
            </a:extLst>
          </p:cNvPr>
          <p:cNvCxnSpPr>
            <a:cxnSpLocks/>
          </p:cNvCxnSpPr>
          <p:nvPr userDrawn="1"/>
        </p:nvCxnSpPr>
        <p:spPr>
          <a:xfrm flipH="1">
            <a:off x="11859919" y="6635436"/>
            <a:ext cx="297632" cy="364189"/>
          </a:xfrm>
          <a:prstGeom prst="line">
            <a:avLst/>
          </a:prstGeom>
          <a:ln>
            <a:solidFill>
              <a:schemeClr val="accent1">
                <a:alpha val="2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1ED0B69B-D44B-35DF-E1FE-3D37CC287BD0}"/>
              </a:ext>
            </a:extLst>
          </p:cNvPr>
          <p:cNvCxnSpPr>
            <a:cxnSpLocks/>
          </p:cNvCxnSpPr>
          <p:nvPr userDrawn="1"/>
        </p:nvCxnSpPr>
        <p:spPr>
          <a:xfrm flipH="1">
            <a:off x="11540355" y="6122452"/>
            <a:ext cx="696111" cy="851778"/>
          </a:xfrm>
          <a:prstGeom prst="line">
            <a:avLst/>
          </a:prstGeom>
          <a:ln>
            <a:solidFill>
              <a:schemeClr val="accent1">
                <a:alpha val="20000"/>
              </a:schemeClr>
            </a:solidFill>
          </a:ln>
        </p:spPr>
        <p:style>
          <a:lnRef idx="1">
            <a:schemeClr val="accent1"/>
          </a:lnRef>
          <a:fillRef idx="0">
            <a:schemeClr val="accent1"/>
          </a:fillRef>
          <a:effectRef idx="0">
            <a:schemeClr val="accent1"/>
          </a:effectRef>
          <a:fontRef idx="minor">
            <a:schemeClr val="tx1"/>
          </a:fontRef>
        </p:style>
      </p:cxnSp>
      <p:sp>
        <p:nvSpPr>
          <p:cNvPr id="38" name="Rectangle 37">
            <a:extLst>
              <a:ext uri="{FF2B5EF4-FFF2-40B4-BE49-F238E27FC236}">
                <a16:creationId xmlns:a16="http://schemas.microsoft.com/office/drawing/2014/main" id="{B18EE3C4-BF71-1684-3510-27799AD40470}"/>
              </a:ext>
            </a:extLst>
          </p:cNvPr>
          <p:cNvSpPr/>
          <p:nvPr userDrawn="1"/>
        </p:nvSpPr>
        <p:spPr>
          <a:xfrm>
            <a:off x="6206490" y="-1108780"/>
            <a:ext cx="7555230" cy="1081620"/>
          </a:xfrm>
          <a:prstGeom prst="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Connector 40">
            <a:extLst>
              <a:ext uri="{FF2B5EF4-FFF2-40B4-BE49-F238E27FC236}">
                <a16:creationId xmlns:a16="http://schemas.microsoft.com/office/drawing/2014/main" id="{4525CAEB-11C4-6098-8DAA-F165AE2ACACB}"/>
              </a:ext>
            </a:extLst>
          </p:cNvPr>
          <p:cNvCxnSpPr>
            <a:cxnSpLocks/>
          </p:cNvCxnSpPr>
          <p:nvPr userDrawn="1"/>
        </p:nvCxnSpPr>
        <p:spPr>
          <a:xfrm>
            <a:off x="1003660" y="1350890"/>
            <a:ext cx="483392" cy="0"/>
          </a:xfrm>
          <a:prstGeom prst="line">
            <a:avLst/>
          </a:prstGeom>
          <a:ln w="6350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21262E04-9614-3263-FEAE-20A286F17F9D}"/>
              </a:ext>
            </a:extLst>
          </p:cNvPr>
          <p:cNvSpPr/>
          <p:nvPr userDrawn="1"/>
        </p:nvSpPr>
        <p:spPr>
          <a:xfrm>
            <a:off x="11121214" y="5775512"/>
            <a:ext cx="859547" cy="880332"/>
          </a:xfrm>
          <a:prstGeom prst="rect">
            <a:avLst/>
          </a:prstGeom>
          <a:solidFill>
            <a:schemeClr val="accent1"/>
          </a:solidFill>
          <a:ln w="2222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34" name="Picture 33" descr="A yellow rubber duck in a blue bowl&#10;&#10;Description automatically generated">
            <a:extLst>
              <a:ext uri="{FF2B5EF4-FFF2-40B4-BE49-F238E27FC236}">
                <a16:creationId xmlns:a16="http://schemas.microsoft.com/office/drawing/2014/main" id="{A9710E55-FDE7-326E-D0AA-17450D060912}"/>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1196544" y="5844992"/>
            <a:ext cx="657081" cy="764226"/>
          </a:xfrm>
          <a:prstGeom prst="rect">
            <a:avLst/>
          </a:prstGeom>
        </p:spPr>
      </p:pic>
    </p:spTree>
    <p:extLst>
      <p:ext uri="{BB962C8B-B14F-4D97-AF65-F5344CB8AC3E}">
        <p14:creationId xmlns:p14="http://schemas.microsoft.com/office/powerpoint/2010/main" val="1780596430"/>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48801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6741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33"/>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234551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33"/>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081602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kumimoji="0" lang="en-US" sz="4400" b="0" i="0" u="none" strike="noStrike" kern="1200" cap="none" spc="0" normalizeH="0" baseline="0" noProof="0" dirty="0">
                <a:ln>
                  <a:noFill/>
                </a:ln>
                <a:solidFill>
                  <a:srgbClr val="000000"/>
                </a:solidFill>
                <a:effectLst/>
                <a:uLnTx/>
                <a:uFillTx/>
                <a:latin typeface="Gotham Rounded Bold" pitchFamily="50" charset="0"/>
                <a:ea typeface="+mj-ea"/>
                <a:cs typeface="+mj-cs"/>
              </a:rPr>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8"/>
            <a:ext cx="2743200" cy="365125"/>
          </a:xfrm>
          <a:prstGeom prst="rect">
            <a:avLst/>
          </a:prstGeom>
        </p:spPr>
        <p:txBody>
          <a:bodyPr vert="horz" lIns="91440" tIns="45720" rIns="91440" bIns="45720" rtlCol="0" anchor="ctr"/>
          <a:lstStyle>
            <a:lvl1pPr algn="l">
              <a:defRPr sz="1200">
                <a:solidFill>
                  <a:schemeClr val="tx1">
                    <a:tint val="75000"/>
                  </a:schemeClr>
                </a:solidFill>
                <a:latin typeface="Gotham Rounded Book" pitchFamily="50" charset="0"/>
              </a:defRPr>
            </a:lvl1pPr>
          </a:lstStyle>
          <a:p>
            <a:fld id="{7EF7F76A-A8D7-460E-A5A6-C4709E4CB0A0}" type="datetimeFigureOut">
              <a:rPr lang="en-US" smtClean="0"/>
              <a:pPr/>
              <a:t>10/20/2023</a:t>
            </a:fld>
            <a:endParaRPr lang="en-US"/>
          </a:p>
        </p:txBody>
      </p:sp>
      <p:sp>
        <p:nvSpPr>
          <p:cNvPr id="5" name="Footer Placeholder 4"/>
          <p:cNvSpPr>
            <a:spLocks noGrp="1"/>
          </p:cNvSpPr>
          <p:nvPr>
            <p:ph type="ftr" sz="quarter" idx="3"/>
          </p:nvPr>
        </p:nvSpPr>
        <p:spPr>
          <a:xfrm>
            <a:off x="4038600" y="6356358"/>
            <a:ext cx="4114800" cy="365125"/>
          </a:xfrm>
          <a:prstGeom prst="rect">
            <a:avLst/>
          </a:prstGeom>
        </p:spPr>
        <p:txBody>
          <a:bodyPr vert="horz" lIns="91440" tIns="45720" rIns="91440" bIns="45720" rtlCol="0" anchor="ctr"/>
          <a:lstStyle>
            <a:lvl1pPr algn="ctr">
              <a:defRPr sz="1200">
                <a:solidFill>
                  <a:schemeClr val="tx1">
                    <a:tint val="75000"/>
                  </a:schemeClr>
                </a:solidFill>
                <a:latin typeface="Gotham Rounded Book" pitchFamily="50" charset="0"/>
              </a:defRPr>
            </a:lvl1pPr>
          </a:lstStyle>
          <a:p>
            <a:endParaRPr lang="en-US"/>
          </a:p>
        </p:txBody>
      </p:sp>
      <p:sp>
        <p:nvSpPr>
          <p:cNvPr id="6" name="Slide Number Placeholder 5"/>
          <p:cNvSpPr>
            <a:spLocks noGrp="1"/>
          </p:cNvSpPr>
          <p:nvPr>
            <p:ph type="sldNum" sz="quarter" idx="4"/>
          </p:nvPr>
        </p:nvSpPr>
        <p:spPr>
          <a:xfrm>
            <a:off x="8610600" y="6356358"/>
            <a:ext cx="2743200" cy="365125"/>
          </a:xfrm>
          <a:prstGeom prst="rect">
            <a:avLst/>
          </a:prstGeom>
        </p:spPr>
        <p:txBody>
          <a:bodyPr vert="horz" lIns="91440" tIns="45720" rIns="91440" bIns="45720" rtlCol="0" anchor="ctr"/>
          <a:lstStyle>
            <a:lvl1pPr algn="r">
              <a:defRPr sz="1200">
                <a:solidFill>
                  <a:schemeClr val="tx1">
                    <a:tint val="75000"/>
                  </a:schemeClr>
                </a:solidFill>
                <a:latin typeface="Gotham Rounded Book" pitchFamily="50" charset="0"/>
              </a:defRPr>
            </a:lvl1pPr>
          </a:lstStyle>
          <a:p>
            <a:fld id="{2E6594FB-266F-483E-80B7-E56B444D08F4}" type="slidenum">
              <a:rPr lang="en-US" smtClean="0"/>
              <a:pPr/>
              <a:t>‹#›</a:t>
            </a:fld>
            <a:endParaRPr lang="en-US"/>
          </a:p>
        </p:txBody>
      </p:sp>
    </p:spTree>
    <p:extLst>
      <p:ext uri="{BB962C8B-B14F-4D97-AF65-F5344CB8AC3E}">
        <p14:creationId xmlns:p14="http://schemas.microsoft.com/office/powerpoint/2010/main" val="26453574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63" r:id="rId4"/>
    <p:sldLayoutId id="2147483664" r:id="rId5"/>
    <p:sldLayoutId id="2147483666" r:id="rId6"/>
    <p:sldLayoutId id="2147483667" r:id="rId7"/>
    <p:sldLayoutId id="2147483668" r:id="rId8"/>
    <p:sldLayoutId id="2147483669" r:id="rId9"/>
  </p:sldLayoutIdLst>
  <p:txStyles>
    <p:titleStyle>
      <a:lvl1pPr algn="l" defTabSz="914400" rtl="0" eaLnBrk="1" latinLnBrk="0" hangingPunct="1">
        <a:lnSpc>
          <a:spcPct val="90000"/>
        </a:lnSpc>
        <a:spcBef>
          <a:spcPct val="0"/>
        </a:spcBef>
        <a:buNone/>
        <a:defRPr sz="4400" kern="1200">
          <a:solidFill>
            <a:schemeClr val="tx1"/>
          </a:solidFill>
          <a:latin typeface="Gotham Rounded Bold"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otham Rounded Book"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otham Rounded Book"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otham Rounded Book"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otham Rounded Book"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otham Rounded Book"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hyperlink" Target="https://www.sewp.nasa.gov/sewpvi/"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5BF4DF2C-F028-4921-9C23-41303F650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158B3569-73B2-4D05-8E95-886A6EE17F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 name="Title 1">
            <a:extLst>
              <a:ext uri="{FF2B5EF4-FFF2-40B4-BE49-F238E27FC236}">
                <a16:creationId xmlns:a16="http://schemas.microsoft.com/office/drawing/2014/main" id="{7E150F21-ECE4-E5FE-890F-E1FCFDEDA570}"/>
              </a:ext>
            </a:extLst>
          </p:cNvPr>
          <p:cNvSpPr>
            <a:spLocks noGrp="1"/>
          </p:cNvSpPr>
          <p:nvPr>
            <p:ph type="title"/>
          </p:nvPr>
        </p:nvSpPr>
        <p:spPr>
          <a:xfrm>
            <a:off x="540272" y="1598246"/>
            <a:ext cx="4795877" cy="3626217"/>
          </a:xfrm>
        </p:spPr>
        <p:txBody>
          <a:bodyPr vert="horz" lIns="91440" tIns="45720" rIns="91440" bIns="45720" rtlCol="0" anchor="t">
            <a:normAutofit fontScale="90000"/>
          </a:bodyPr>
          <a:lstStyle/>
          <a:p>
            <a:pPr algn="r"/>
            <a:br>
              <a:rPr lang="en-US" sz="4400" kern="1200" dirty="0">
                <a:latin typeface="+mj-lt"/>
                <a:ea typeface="+mj-ea"/>
                <a:cs typeface="+mj-cs"/>
              </a:rPr>
            </a:br>
            <a:br>
              <a:rPr lang="en-US" sz="4400" kern="1200" dirty="0">
                <a:latin typeface="+mj-lt"/>
                <a:ea typeface="+mj-ea"/>
                <a:cs typeface="+mj-cs"/>
              </a:rPr>
            </a:br>
            <a:r>
              <a:rPr lang="en-US" sz="4400" kern="1200" dirty="0">
                <a:latin typeface="+mj-lt"/>
                <a:ea typeface="+mj-ea"/>
                <a:cs typeface="+mj-cs"/>
              </a:rPr>
              <a:t>SEWP VI</a:t>
            </a:r>
            <a:br>
              <a:rPr lang="en-US" sz="4400" kern="1200" dirty="0">
                <a:latin typeface="+mj-lt"/>
                <a:ea typeface="+mj-ea"/>
                <a:cs typeface="+mj-cs"/>
              </a:rPr>
            </a:br>
            <a:r>
              <a:rPr lang="en-US" sz="4400" kern="1200" dirty="0">
                <a:latin typeface="+mj-lt"/>
                <a:ea typeface="+mj-ea"/>
                <a:cs typeface="+mj-cs"/>
              </a:rPr>
              <a:t>Industry Day</a:t>
            </a:r>
            <a:br>
              <a:rPr lang="en-US" sz="4400" kern="1200" dirty="0">
                <a:latin typeface="+mj-lt"/>
                <a:ea typeface="+mj-ea"/>
                <a:cs typeface="+mj-cs"/>
              </a:rPr>
            </a:br>
            <a:r>
              <a:rPr lang="en-US" sz="4400" kern="1200" dirty="0">
                <a:latin typeface="+mj-lt"/>
                <a:ea typeface="+mj-ea"/>
                <a:cs typeface="+mj-cs"/>
              </a:rPr>
              <a:t>October 18, 2023</a:t>
            </a:r>
          </a:p>
        </p:txBody>
      </p:sp>
      <p:cxnSp>
        <p:nvCxnSpPr>
          <p:cNvPr id="48" name="Straight Connector 47">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322" y="1589368"/>
            <a:ext cx="0" cy="5259754"/>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pic>
        <p:nvPicPr>
          <p:cNvPr id="5" name="Picture 4" descr="NASA SEWP logo.">
            <a:extLst>
              <a:ext uri="{FF2B5EF4-FFF2-40B4-BE49-F238E27FC236}">
                <a16:creationId xmlns:a16="http://schemas.microsoft.com/office/drawing/2014/main" id="{F1FCD37C-DFA3-2BC3-A692-DC837466690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992232" y="2406558"/>
            <a:ext cx="5654858" cy="2817905"/>
          </a:xfrm>
          <a:prstGeom prst="rect">
            <a:avLst/>
          </a:prstGeom>
        </p:spPr>
      </p:pic>
      <p:grpSp>
        <p:nvGrpSpPr>
          <p:cNvPr id="50" name="Group 49">
            <a:extLst>
              <a:ext uri="{FF2B5EF4-FFF2-40B4-BE49-F238E27FC236}">
                <a16:creationId xmlns:a16="http://schemas.microsoft.com/office/drawing/2014/main" id="{892B7B61-D701-474B-AE8F-EA238B550A7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12034" y="1267063"/>
            <a:ext cx="368480" cy="519967"/>
            <a:chOff x="11512034" y="1267063"/>
            <a:chExt cx="368480" cy="519967"/>
          </a:xfrm>
          <a:solidFill>
            <a:srgbClr val="FFFFFF"/>
          </a:solidFill>
        </p:grpSpPr>
        <p:sp>
          <p:nvSpPr>
            <p:cNvPr id="51" name="Graphic 17">
              <a:extLst>
                <a:ext uri="{FF2B5EF4-FFF2-40B4-BE49-F238E27FC236}">
                  <a16:creationId xmlns:a16="http://schemas.microsoft.com/office/drawing/2014/main" id="{B71758F4-3F46-45DA-8AC5-4E508DA080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512034" y="1267063"/>
              <a:ext cx="139037" cy="139039"/>
            </a:xfrm>
            <a:custGeom>
              <a:avLst/>
              <a:gdLst>
                <a:gd name="connsiteX0" fmla="*/ 129600 w 139037"/>
                <a:gd name="connsiteY0" fmla="*/ 60082 h 139039"/>
                <a:gd name="connsiteX1" fmla="*/ 78955 w 139037"/>
                <a:gd name="connsiteY1" fmla="*/ 60082 h 139039"/>
                <a:gd name="connsiteX2" fmla="*/ 78955 w 139037"/>
                <a:gd name="connsiteY2" fmla="*/ 9437 h 139039"/>
                <a:gd name="connsiteX3" fmla="*/ 69519 w 139037"/>
                <a:gd name="connsiteY3" fmla="*/ 0 h 139039"/>
                <a:gd name="connsiteX4" fmla="*/ 60082 w 139037"/>
                <a:gd name="connsiteY4" fmla="*/ 9437 h 139039"/>
                <a:gd name="connsiteX5" fmla="*/ 60082 w 139037"/>
                <a:gd name="connsiteY5" fmla="*/ 60082 h 139039"/>
                <a:gd name="connsiteX6" fmla="*/ 9437 w 139037"/>
                <a:gd name="connsiteY6" fmla="*/ 60082 h 139039"/>
                <a:gd name="connsiteX7" fmla="*/ 0 w 139037"/>
                <a:gd name="connsiteY7" fmla="*/ 69520 h 139039"/>
                <a:gd name="connsiteX8" fmla="*/ 9437 w 139037"/>
                <a:gd name="connsiteY8" fmla="*/ 78957 h 139039"/>
                <a:gd name="connsiteX9" fmla="*/ 60082 w 139037"/>
                <a:gd name="connsiteY9" fmla="*/ 78957 h 139039"/>
                <a:gd name="connsiteX10" fmla="*/ 60082 w 139037"/>
                <a:gd name="connsiteY10" fmla="*/ 129602 h 139039"/>
                <a:gd name="connsiteX11" fmla="*/ 69519 w 139037"/>
                <a:gd name="connsiteY11" fmla="*/ 139039 h 139039"/>
                <a:gd name="connsiteX12" fmla="*/ 78955 w 139037"/>
                <a:gd name="connsiteY12" fmla="*/ 129602 h 139039"/>
                <a:gd name="connsiteX13" fmla="*/ 78955 w 139037"/>
                <a:gd name="connsiteY13" fmla="*/ 78957 h 139039"/>
                <a:gd name="connsiteX14" fmla="*/ 129600 w 139037"/>
                <a:gd name="connsiteY14" fmla="*/ 78957 h 139039"/>
                <a:gd name="connsiteX15" fmla="*/ 139037 w 139037"/>
                <a:gd name="connsiteY15" fmla="*/ 69520 h 139039"/>
                <a:gd name="connsiteX16" fmla="*/ 129600 w 139037"/>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7" h="139039">
                  <a:moveTo>
                    <a:pt x="129600" y="60082"/>
                  </a:moveTo>
                  <a:lnTo>
                    <a:pt x="78955" y="60082"/>
                  </a:lnTo>
                  <a:lnTo>
                    <a:pt x="78955" y="9437"/>
                  </a:lnTo>
                  <a:cubicBezTo>
                    <a:pt x="78955" y="4225"/>
                    <a:pt x="74730" y="0"/>
                    <a:pt x="69519" y="0"/>
                  </a:cubicBezTo>
                  <a:cubicBezTo>
                    <a:pt x="64307"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7" y="139039"/>
                    <a:pt x="69519" y="139039"/>
                  </a:cubicBezTo>
                  <a:cubicBezTo>
                    <a:pt x="74730" y="139039"/>
                    <a:pt x="78955" y="134814"/>
                    <a:pt x="78955" y="129602"/>
                  </a:cubicBezTo>
                  <a:lnTo>
                    <a:pt x="78955" y="78957"/>
                  </a:lnTo>
                  <a:lnTo>
                    <a:pt x="129600" y="78957"/>
                  </a:lnTo>
                  <a:cubicBezTo>
                    <a:pt x="134812" y="78957"/>
                    <a:pt x="139037" y="74731"/>
                    <a:pt x="139037" y="69520"/>
                  </a:cubicBezTo>
                  <a:cubicBezTo>
                    <a:pt x="139037" y="64308"/>
                    <a:pt x="134812" y="60082"/>
                    <a:pt x="129600" y="60082"/>
                  </a:cubicBezTo>
                  <a:close/>
                </a:path>
              </a:pathLst>
            </a:custGeom>
            <a:grpFill/>
            <a:ln w="603" cap="flat">
              <a:noFill/>
              <a:prstDash val="solid"/>
              <a:miter/>
            </a:ln>
          </p:spPr>
          <p:txBody>
            <a:bodyPr rtlCol="0" anchor="ctr"/>
            <a:lstStyle/>
            <a:p>
              <a:endParaRPr lang="en-US">
                <a:solidFill>
                  <a:srgbClr val="FFFFFF"/>
                </a:solidFill>
              </a:endParaRPr>
            </a:p>
          </p:txBody>
        </p:sp>
        <p:sp>
          <p:nvSpPr>
            <p:cNvPr id="52" name="Graphic 21">
              <a:extLst>
                <a:ext uri="{FF2B5EF4-FFF2-40B4-BE49-F238E27FC236}">
                  <a16:creationId xmlns:a16="http://schemas.microsoft.com/office/drawing/2014/main" id="{8D61482F-F3C5-4D66-8C5D-C6BBE3E127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52801" y="1659316"/>
              <a:ext cx="127713" cy="127714"/>
            </a:xfrm>
            <a:custGeom>
              <a:avLst/>
              <a:gdLst>
                <a:gd name="connsiteX0" fmla="*/ 63857 w 127713"/>
                <a:gd name="connsiteY0" fmla="*/ 18874 h 127714"/>
                <a:gd name="connsiteX1" fmla="*/ 108839 w 127713"/>
                <a:gd name="connsiteY1" fmla="*/ 63857 h 127714"/>
                <a:gd name="connsiteX2" fmla="*/ 63857 w 127713"/>
                <a:gd name="connsiteY2" fmla="*/ 108840 h 127714"/>
                <a:gd name="connsiteX3" fmla="*/ 18874 w 127713"/>
                <a:gd name="connsiteY3" fmla="*/ 63857 h 127714"/>
                <a:gd name="connsiteX4" fmla="*/ 63857 w 127713"/>
                <a:gd name="connsiteY4" fmla="*/ 18874 h 127714"/>
                <a:gd name="connsiteX5" fmla="*/ 63857 w 127713"/>
                <a:gd name="connsiteY5" fmla="*/ 0 h 127714"/>
                <a:gd name="connsiteX6" fmla="*/ 0 w 127713"/>
                <a:gd name="connsiteY6" fmla="*/ 63857 h 127714"/>
                <a:gd name="connsiteX7" fmla="*/ 63857 w 127713"/>
                <a:gd name="connsiteY7" fmla="*/ 127714 h 127714"/>
                <a:gd name="connsiteX8" fmla="*/ 127713 w 127713"/>
                <a:gd name="connsiteY8" fmla="*/ 63857 h 127714"/>
                <a:gd name="connsiteX9" fmla="*/ 63857 w 127713"/>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4">
                  <a:moveTo>
                    <a:pt x="63857" y="18874"/>
                  </a:moveTo>
                  <a:cubicBezTo>
                    <a:pt x="88700" y="18874"/>
                    <a:pt x="108839" y="39014"/>
                    <a:pt x="108839" y="63857"/>
                  </a:cubicBezTo>
                  <a:cubicBezTo>
                    <a:pt x="108839" y="88700"/>
                    <a:pt x="88700" y="108840"/>
                    <a:pt x="63857" y="108840"/>
                  </a:cubicBezTo>
                  <a:cubicBezTo>
                    <a:pt x="39013" y="108840"/>
                    <a:pt x="18874" y="88700"/>
                    <a:pt x="18874" y="63857"/>
                  </a:cubicBezTo>
                  <a:cubicBezTo>
                    <a:pt x="18898" y="39024"/>
                    <a:pt x="39023" y="18898"/>
                    <a:pt x="63857" y="18874"/>
                  </a:cubicBezTo>
                  <a:moveTo>
                    <a:pt x="63857" y="0"/>
                  </a:moveTo>
                  <a:cubicBezTo>
                    <a:pt x="28590" y="0"/>
                    <a:pt x="0" y="28590"/>
                    <a:pt x="0" y="63857"/>
                  </a:cubicBezTo>
                  <a:cubicBezTo>
                    <a:pt x="0" y="99124"/>
                    <a:pt x="28590" y="127714"/>
                    <a:pt x="63857" y="127714"/>
                  </a:cubicBezTo>
                  <a:cubicBezTo>
                    <a:pt x="99124" y="127714"/>
                    <a:pt x="127713" y="99124"/>
                    <a:pt x="127713" y="63857"/>
                  </a:cubicBezTo>
                  <a:cubicBezTo>
                    <a:pt x="127713" y="28590"/>
                    <a:pt x="99124" y="0"/>
                    <a:pt x="63857" y="0"/>
                  </a:cubicBezTo>
                  <a:close/>
                </a:path>
              </a:pathLst>
            </a:custGeom>
            <a:grpFill/>
            <a:ln w="610" cap="flat">
              <a:noFill/>
              <a:prstDash val="solid"/>
              <a:miter/>
            </a:ln>
          </p:spPr>
          <p:txBody>
            <a:bodyPr rtlCol="0" anchor="ctr"/>
            <a:lstStyle/>
            <a:p>
              <a:endParaRPr lang="en-US">
                <a:solidFill>
                  <a:srgbClr val="FFFFFF"/>
                </a:solidFill>
              </a:endParaRPr>
            </a:p>
          </p:txBody>
        </p:sp>
      </p:grpSp>
    </p:spTree>
    <p:extLst>
      <p:ext uri="{BB962C8B-B14F-4D97-AF65-F5344CB8AC3E}">
        <p14:creationId xmlns:p14="http://schemas.microsoft.com/office/powerpoint/2010/main" val="39984910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1285773-A708-E5CC-83B8-686BD36204AB}"/>
              </a:ext>
            </a:extLst>
          </p:cNvPr>
          <p:cNvSpPr>
            <a:spLocks noGrp="1"/>
          </p:cNvSpPr>
          <p:nvPr>
            <p:ph type="title"/>
          </p:nvPr>
        </p:nvSpPr>
        <p:spPr>
          <a:xfrm>
            <a:off x="937944" y="412682"/>
            <a:ext cx="4820536" cy="877298"/>
          </a:xfrm>
        </p:spPr>
        <p:txBody>
          <a:bodyPr>
            <a:normAutofit/>
          </a:bodyPr>
          <a:lstStyle/>
          <a:p>
            <a:r>
              <a:rPr lang="en-US" b="1" dirty="0">
                <a:solidFill>
                  <a:schemeClr val="accent1"/>
                </a:solidFill>
              </a:rPr>
              <a:t>Solutions Availability</a:t>
            </a:r>
            <a:endParaRPr lang="en-US" dirty="0">
              <a:solidFill>
                <a:schemeClr val="accent1"/>
              </a:solidFill>
            </a:endParaRPr>
          </a:p>
        </p:txBody>
      </p:sp>
      <p:sp>
        <p:nvSpPr>
          <p:cNvPr id="7" name="Content Placeholder 2">
            <a:extLst>
              <a:ext uri="{FF2B5EF4-FFF2-40B4-BE49-F238E27FC236}">
                <a16:creationId xmlns:a16="http://schemas.microsoft.com/office/drawing/2014/main" id="{0A6E5083-31AB-CCF9-D2B1-17F554E1D6C3}"/>
              </a:ext>
            </a:extLst>
          </p:cNvPr>
          <p:cNvSpPr txBox="1">
            <a:spLocks/>
          </p:cNvSpPr>
          <p:nvPr/>
        </p:nvSpPr>
        <p:spPr>
          <a:xfrm>
            <a:off x="937944" y="1338106"/>
            <a:ext cx="10924217" cy="2779243"/>
          </a:xfrm>
          <a:prstGeom prst="rect">
            <a:avLst/>
          </a:prstGeom>
        </p:spPr>
        <p:txBody>
          <a:bodyPr tIns="91440" bIns="91440" numCol="1"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otham Rounded Book"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otham Rounded Book"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otham Rounded Book"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otham Rounded Book"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otham Rounded Book"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Aft>
                <a:spcPts val="600"/>
              </a:spcAft>
              <a:buNone/>
            </a:pPr>
            <a:r>
              <a:rPr lang="en-US" sz="2400" b="1" dirty="0">
                <a:latin typeface="+mj-lt"/>
              </a:rPr>
              <a:t>DYNAMIC CATALOG</a:t>
            </a:r>
          </a:p>
          <a:p>
            <a:pPr>
              <a:lnSpc>
                <a:spcPct val="100000"/>
              </a:lnSpc>
              <a:spcBef>
                <a:spcPts val="0"/>
              </a:spcBef>
              <a:spcAft>
                <a:spcPts val="600"/>
              </a:spcAft>
            </a:pPr>
            <a:r>
              <a:rPr lang="en-US" sz="2000" dirty="0"/>
              <a:t>‘Catalog by Request’ not ‘Request by Catalog.’</a:t>
            </a:r>
          </a:p>
          <a:p>
            <a:pPr>
              <a:lnSpc>
                <a:spcPct val="100000"/>
              </a:lnSpc>
              <a:spcBef>
                <a:spcPts val="0"/>
              </a:spcBef>
              <a:spcAft>
                <a:spcPts val="600"/>
              </a:spcAft>
            </a:pPr>
            <a:r>
              <a:rPr lang="en-US" sz="2000" dirty="0"/>
              <a:t>Providers and solutions added daily.</a:t>
            </a:r>
            <a:endParaRPr lang="en-US" altLang="en-US" sz="2000" dirty="0"/>
          </a:p>
          <a:p>
            <a:pPr lvl="1">
              <a:lnSpc>
                <a:spcPct val="100000"/>
              </a:lnSpc>
              <a:spcBef>
                <a:spcPts val="0"/>
              </a:spcBef>
              <a:spcAft>
                <a:spcPts val="600"/>
              </a:spcAft>
            </a:pPr>
            <a:r>
              <a:rPr lang="en-US" altLang="en-US" sz="2000" dirty="0"/>
              <a:t>Primarily based on Customer requirements. </a:t>
            </a:r>
          </a:p>
          <a:p>
            <a:pPr lvl="1">
              <a:lnSpc>
                <a:spcPct val="100000"/>
              </a:lnSpc>
              <a:spcBef>
                <a:spcPts val="0"/>
              </a:spcBef>
              <a:spcAft>
                <a:spcPts val="600"/>
              </a:spcAft>
            </a:pPr>
            <a:r>
              <a:rPr lang="en-US" altLang="en-US" sz="2000" dirty="0"/>
              <a:t>Thousands </a:t>
            </a:r>
            <a:r>
              <a:rPr lang="en-US" sz="2000" dirty="0"/>
              <a:t>of providers (Original Manufacturers and Service Providers).</a:t>
            </a:r>
          </a:p>
          <a:p>
            <a:pPr lvl="1">
              <a:lnSpc>
                <a:spcPct val="100000"/>
              </a:lnSpc>
              <a:spcBef>
                <a:spcPts val="0"/>
              </a:spcBef>
              <a:spcAft>
                <a:spcPts val="600"/>
              </a:spcAft>
            </a:pPr>
            <a:r>
              <a:rPr lang="en-US" sz="2000" dirty="0"/>
              <a:t>Millions of Unique Products &amp; Services.</a:t>
            </a:r>
          </a:p>
          <a:p>
            <a:pPr>
              <a:lnSpc>
                <a:spcPct val="100000"/>
              </a:lnSpc>
              <a:spcBef>
                <a:spcPts val="0"/>
              </a:spcBef>
              <a:spcAft>
                <a:spcPts val="600"/>
              </a:spcAft>
            </a:pPr>
            <a:r>
              <a:rPr lang="en-US" sz="2000" dirty="0"/>
              <a:t>Quotes verified against contract catalog for pricing and availability.</a:t>
            </a:r>
          </a:p>
        </p:txBody>
      </p:sp>
      <p:sp>
        <p:nvSpPr>
          <p:cNvPr id="13" name="TextBox 12">
            <a:extLst>
              <a:ext uri="{FF2B5EF4-FFF2-40B4-BE49-F238E27FC236}">
                <a16:creationId xmlns:a16="http://schemas.microsoft.com/office/drawing/2014/main" id="{6DE8D21C-8C1F-90EB-5284-4C183F8C5C1B}"/>
              </a:ext>
            </a:extLst>
          </p:cNvPr>
          <p:cNvSpPr txBox="1"/>
          <p:nvPr/>
        </p:nvSpPr>
        <p:spPr>
          <a:xfrm>
            <a:off x="937944" y="4533229"/>
            <a:ext cx="10444263" cy="1615827"/>
          </a:xfrm>
          <a:prstGeom prst="rect">
            <a:avLst/>
          </a:prstGeom>
          <a:noFill/>
        </p:spPr>
        <p:txBody>
          <a:bodyPr wrap="square">
            <a:spAutoFit/>
          </a:bodyPr>
          <a:lstStyle/>
          <a:p>
            <a:pPr>
              <a:spcAft>
                <a:spcPts val="600"/>
              </a:spcAft>
              <a:defRPr/>
            </a:pPr>
            <a:r>
              <a:rPr lang="en-US" sz="2400" b="1" dirty="0">
                <a:solidFill>
                  <a:srgbClr val="000000"/>
                </a:solidFill>
                <a:latin typeface="Gotham Rounded Bold"/>
              </a:rPr>
              <a:t>STATIC STRATEGIC MARKETPLACE </a:t>
            </a:r>
          </a:p>
          <a:p>
            <a:pPr marL="228600" indent="-228600" defTabSz="914400">
              <a:spcAft>
                <a:spcPts val="600"/>
              </a:spcAft>
              <a:buFont typeface="Arial" panose="020B0604020202020204" pitchFamily="34" charset="0"/>
              <a:buChar char="•"/>
              <a:defRPr/>
            </a:pPr>
            <a:r>
              <a:rPr lang="en-US" sz="2000" dirty="0">
                <a:latin typeface="Gotham Rounded Book" pitchFamily="50" charset="0"/>
              </a:rPr>
              <a:t>Contract-level line items and pricing in support of Agency requirements.</a:t>
            </a:r>
          </a:p>
          <a:p>
            <a:pPr marL="228600" indent="-228600" defTabSz="914400">
              <a:spcAft>
                <a:spcPts val="600"/>
              </a:spcAft>
              <a:buFont typeface="Arial" panose="020B0604020202020204" pitchFamily="34" charset="0"/>
              <a:buChar char="•"/>
              <a:defRPr/>
            </a:pPr>
            <a:r>
              <a:rPr lang="en-US" sz="2000" dirty="0">
                <a:latin typeface="Gotham Rounded Book" pitchFamily="50" charset="0"/>
              </a:rPr>
              <a:t>Strategically sourced.</a:t>
            </a:r>
          </a:p>
          <a:p>
            <a:pPr marL="228600" indent="-228600" defTabSz="914400">
              <a:spcAft>
                <a:spcPts val="600"/>
              </a:spcAft>
              <a:buFont typeface="Arial" panose="020B0604020202020204" pitchFamily="34" charset="0"/>
              <a:buChar char="•"/>
              <a:defRPr/>
            </a:pPr>
            <a:r>
              <a:rPr lang="en-US" sz="2000" dirty="0">
                <a:latin typeface="Gotham Rounded Book" pitchFamily="50" charset="0"/>
              </a:rPr>
              <a:t>Click to Order functionality or consolidated bundling options.</a:t>
            </a:r>
          </a:p>
        </p:txBody>
      </p:sp>
      <p:cxnSp>
        <p:nvCxnSpPr>
          <p:cNvPr id="15" name="Straight Connector 14">
            <a:extLst>
              <a:ext uri="{FF2B5EF4-FFF2-40B4-BE49-F238E27FC236}">
                <a16:creationId xmlns:a16="http://schemas.microsoft.com/office/drawing/2014/main" id="{216A55CE-CF2B-A295-E604-6EA9A76E1F30}"/>
              </a:ext>
              <a:ext uri="{C183D7F6-B498-43B3-948B-1728B52AA6E4}">
                <adec:decorative xmlns:adec="http://schemas.microsoft.com/office/drawing/2017/decorative" val="1"/>
              </a:ext>
            </a:extLst>
          </p:cNvPr>
          <p:cNvCxnSpPr>
            <a:cxnSpLocks/>
          </p:cNvCxnSpPr>
          <p:nvPr/>
        </p:nvCxnSpPr>
        <p:spPr>
          <a:xfrm>
            <a:off x="1072240" y="1184948"/>
            <a:ext cx="483392" cy="0"/>
          </a:xfrm>
          <a:prstGeom prst="line">
            <a:avLst/>
          </a:prstGeom>
          <a:ln w="6350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7960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D5088D76-5FFD-AE76-1579-69373030AE55}"/>
              </a:ext>
              <a:ext uri="{C183D7F6-B498-43B3-948B-1728B52AA6E4}">
                <adec:decorative xmlns:adec="http://schemas.microsoft.com/office/drawing/2017/decorative" val="1"/>
              </a:ext>
            </a:extLst>
          </p:cNvPr>
          <p:cNvSpPr/>
          <p:nvPr/>
        </p:nvSpPr>
        <p:spPr>
          <a:xfrm>
            <a:off x="-4113" y="0"/>
            <a:ext cx="3290735" cy="685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F4CB0F27-BD0D-FF8A-6670-633382E763EA}"/>
              </a:ext>
            </a:extLst>
          </p:cNvPr>
          <p:cNvSpPr txBox="1">
            <a:spLocks noGrp="1"/>
          </p:cNvSpPr>
          <p:nvPr>
            <p:ph type="title" idx="4294967295"/>
          </p:nvPr>
        </p:nvSpPr>
        <p:spPr>
          <a:xfrm>
            <a:off x="624530" y="1324332"/>
            <a:ext cx="2497322"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3200" kern="1200">
                <a:solidFill>
                  <a:schemeClr val="tx1"/>
                </a:solidFill>
                <a:latin typeface="Gotham Rounded Bold" pitchFamily="50"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dirty="0">
                <a:ln>
                  <a:noFill/>
                </a:ln>
                <a:solidFill>
                  <a:schemeClr val="bg1"/>
                </a:solidFill>
                <a:effectLst/>
                <a:uLnTx/>
                <a:uFillTx/>
                <a:latin typeface="Gotham Rounded Bold" pitchFamily="50" charset="0"/>
                <a:ea typeface="+mj-ea"/>
                <a:cs typeface="+mj-cs"/>
              </a:rPr>
              <a:t>SEWP Growth</a:t>
            </a:r>
            <a:endParaRPr kumimoji="0" lang="en-US" sz="3200" b="0" i="0" u="none" strike="noStrike" kern="1200" cap="none" spc="0" normalizeH="0" baseline="0" noProof="0" dirty="0">
              <a:ln>
                <a:noFill/>
              </a:ln>
              <a:solidFill>
                <a:schemeClr val="bg1"/>
              </a:solidFill>
              <a:effectLst/>
              <a:uLnTx/>
              <a:uFillTx/>
              <a:latin typeface="Gotham Rounded Bold" pitchFamily="50" charset="0"/>
              <a:ea typeface="+mj-ea"/>
              <a:cs typeface="+mj-cs"/>
            </a:endParaRPr>
          </a:p>
        </p:txBody>
      </p:sp>
      <p:graphicFrame>
        <p:nvGraphicFramePr>
          <p:cNvPr id="4" name="Chart 3" descr="Committed Funding Year chart displaying:&#10;FY 18: $4.5&#10;FY 19: $5.3&#10;FY 20: $6.7&#10;FY 21: $9.2&#10;FY 22: $10.5&#10;FY 23: $12.3">
            <a:extLst>
              <a:ext uri="{FF2B5EF4-FFF2-40B4-BE49-F238E27FC236}">
                <a16:creationId xmlns:a16="http://schemas.microsoft.com/office/drawing/2014/main" id="{E23E1CD2-74B7-A57E-3CBE-AC8938888EA1}"/>
              </a:ext>
            </a:extLst>
          </p:cNvPr>
          <p:cNvGraphicFramePr>
            <a:graphicFrameLocks/>
          </p:cNvGraphicFramePr>
          <p:nvPr>
            <p:extLst>
              <p:ext uri="{D42A27DB-BD31-4B8C-83A1-F6EECF244321}">
                <p14:modId xmlns:p14="http://schemas.microsoft.com/office/powerpoint/2010/main" val="2220117441"/>
              </p:ext>
            </p:extLst>
          </p:nvPr>
        </p:nvGraphicFramePr>
        <p:xfrm>
          <a:off x="3979638" y="1324332"/>
          <a:ext cx="6604325" cy="4580140"/>
        </p:xfrm>
        <a:graphic>
          <a:graphicData uri="http://schemas.openxmlformats.org/drawingml/2006/chart">
            <c:chart xmlns:c="http://schemas.openxmlformats.org/drawingml/2006/chart" xmlns:r="http://schemas.openxmlformats.org/officeDocument/2006/relationships" r:id="rId2"/>
          </a:graphicData>
        </a:graphic>
      </p:graphicFrame>
      <p:cxnSp>
        <p:nvCxnSpPr>
          <p:cNvPr id="11" name="Straight Connector 10">
            <a:extLst>
              <a:ext uri="{FF2B5EF4-FFF2-40B4-BE49-F238E27FC236}">
                <a16:creationId xmlns:a16="http://schemas.microsoft.com/office/drawing/2014/main" id="{35CDC6B2-8B3F-0CB5-F147-8AC419CB772F}"/>
              </a:ext>
              <a:ext uri="{C183D7F6-B498-43B3-948B-1728B52AA6E4}">
                <adec:decorative xmlns:adec="http://schemas.microsoft.com/office/drawing/2017/decorative" val="1"/>
              </a:ext>
            </a:extLst>
          </p:cNvPr>
          <p:cNvCxnSpPr>
            <a:cxnSpLocks/>
          </p:cNvCxnSpPr>
          <p:nvPr/>
        </p:nvCxnSpPr>
        <p:spPr>
          <a:xfrm>
            <a:off x="767130" y="1169444"/>
            <a:ext cx="483392" cy="0"/>
          </a:xfrm>
          <a:prstGeom prst="line">
            <a:avLst/>
          </a:prstGeom>
          <a:ln w="6350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4326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26B61-EE59-CADB-1279-F77AC9ADB767}"/>
              </a:ext>
            </a:extLst>
          </p:cNvPr>
          <p:cNvSpPr>
            <a:spLocks noGrp="1"/>
          </p:cNvSpPr>
          <p:nvPr>
            <p:ph type="title"/>
          </p:nvPr>
        </p:nvSpPr>
        <p:spPr>
          <a:xfrm>
            <a:off x="1811201" y="365133"/>
            <a:ext cx="8569598" cy="1325563"/>
          </a:xfrm>
        </p:spPr>
        <p:txBody>
          <a:bodyPr/>
          <a:lstStyle/>
          <a:p>
            <a:pPr algn="ctr"/>
            <a:r>
              <a:rPr lang="en-US" b="1" dirty="0">
                <a:solidFill>
                  <a:schemeClr val="bg1"/>
                </a:solidFill>
              </a:rPr>
              <a:t>Typical SEWP Requirements Process</a:t>
            </a:r>
            <a:endParaRPr lang="en-US" dirty="0">
              <a:solidFill>
                <a:schemeClr val="bg1"/>
              </a:solidFill>
            </a:endParaRPr>
          </a:p>
        </p:txBody>
      </p:sp>
      <p:graphicFrame>
        <p:nvGraphicFramePr>
          <p:cNvPr id="4" name="Content Placeholder 2">
            <a:extLst>
              <a:ext uri="{FF2B5EF4-FFF2-40B4-BE49-F238E27FC236}">
                <a16:creationId xmlns:a16="http://schemas.microsoft.com/office/drawing/2014/main" id="{92EC4F7E-AE14-0978-CD3B-E0414DD7FECA}"/>
              </a:ext>
              <a:ext uri="{C183D7F6-B498-43B3-948B-1728B52AA6E4}">
                <adec:decorative xmlns:adec="http://schemas.microsoft.com/office/drawing/2017/decorative" val="1"/>
              </a:ext>
            </a:extLst>
          </p:cNvPr>
          <p:cNvGraphicFramePr>
            <a:graphicFrameLocks/>
          </p:cNvGraphicFramePr>
          <p:nvPr>
            <p:extLst>
              <p:ext uri="{D42A27DB-BD31-4B8C-83A1-F6EECF244321}">
                <p14:modId xmlns:p14="http://schemas.microsoft.com/office/powerpoint/2010/main" val="705547756"/>
              </p:ext>
            </p:extLst>
          </p:nvPr>
        </p:nvGraphicFramePr>
        <p:xfrm>
          <a:off x="1025975" y="1690696"/>
          <a:ext cx="10140050" cy="44518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Connector 5">
            <a:extLst>
              <a:ext uri="{FF2B5EF4-FFF2-40B4-BE49-F238E27FC236}">
                <a16:creationId xmlns:a16="http://schemas.microsoft.com/office/drawing/2014/main" id="{DF639BC9-ACAB-7FB6-B16B-5C9BE47D93D2}"/>
              </a:ext>
              <a:ext uri="{C183D7F6-B498-43B3-948B-1728B52AA6E4}">
                <adec:decorative xmlns:adec="http://schemas.microsoft.com/office/drawing/2017/decorative" val="1"/>
              </a:ext>
            </a:extLst>
          </p:cNvPr>
          <p:cNvCxnSpPr>
            <a:cxnSpLocks/>
          </p:cNvCxnSpPr>
          <p:nvPr/>
        </p:nvCxnSpPr>
        <p:spPr>
          <a:xfrm>
            <a:off x="5854304" y="1484063"/>
            <a:ext cx="483392" cy="0"/>
          </a:xfrm>
          <a:prstGeom prst="line">
            <a:avLst/>
          </a:prstGeom>
          <a:ln w="6350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48094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CF472-BC7B-8343-5A3C-99CB8499BF45}"/>
              </a:ext>
            </a:extLst>
          </p:cNvPr>
          <p:cNvSpPr>
            <a:spLocks noGrp="1"/>
          </p:cNvSpPr>
          <p:nvPr>
            <p:ph type="title"/>
          </p:nvPr>
        </p:nvSpPr>
        <p:spPr>
          <a:xfrm>
            <a:off x="624530" y="544326"/>
            <a:ext cx="5591397" cy="905762"/>
          </a:xfrm>
        </p:spPr>
        <p:txBody>
          <a:bodyPr/>
          <a:lstStyle/>
          <a:p>
            <a:r>
              <a:rPr lang="en-US" b="1" dirty="0">
                <a:solidFill>
                  <a:schemeClr val="accent1"/>
                </a:solidFill>
              </a:rPr>
              <a:t>What makes SEWP Hot? </a:t>
            </a:r>
            <a:endParaRPr lang="en-US" dirty="0">
              <a:solidFill>
                <a:schemeClr val="accent1"/>
              </a:solidFill>
            </a:endParaRPr>
          </a:p>
        </p:txBody>
      </p:sp>
      <p:grpSp>
        <p:nvGrpSpPr>
          <p:cNvPr id="6" name="Group 5">
            <a:extLst>
              <a:ext uri="{FF2B5EF4-FFF2-40B4-BE49-F238E27FC236}">
                <a16:creationId xmlns:a16="http://schemas.microsoft.com/office/drawing/2014/main" id="{52FFE7C8-A332-7863-40CB-9C5A442D835B}"/>
              </a:ext>
              <a:ext uri="{C183D7F6-B498-43B3-948B-1728B52AA6E4}">
                <adec:decorative xmlns:adec="http://schemas.microsoft.com/office/drawing/2017/decorative" val="1"/>
              </a:ext>
            </a:extLst>
          </p:cNvPr>
          <p:cNvGrpSpPr/>
          <p:nvPr/>
        </p:nvGrpSpPr>
        <p:grpSpPr>
          <a:xfrm flipH="1">
            <a:off x="11601997" y="97501"/>
            <a:ext cx="526540" cy="771520"/>
            <a:chOff x="5827345" y="-11058"/>
            <a:chExt cx="526540" cy="771520"/>
          </a:xfrm>
        </p:grpSpPr>
        <p:cxnSp>
          <p:nvCxnSpPr>
            <p:cNvPr id="7" name="Straight Connector 6">
              <a:extLst>
                <a:ext uri="{FF2B5EF4-FFF2-40B4-BE49-F238E27FC236}">
                  <a16:creationId xmlns:a16="http://schemas.microsoft.com/office/drawing/2014/main" id="{F4805DBC-F339-51C7-CDA5-7F2CD7126308}"/>
                </a:ext>
              </a:extLst>
            </p:cNvPr>
            <p:cNvCxnSpPr>
              <a:cxnSpLocks/>
            </p:cNvCxnSpPr>
            <p:nvPr/>
          </p:nvCxnSpPr>
          <p:spPr>
            <a:xfrm flipH="1">
              <a:off x="5827345" y="-11058"/>
              <a:ext cx="146050" cy="228598"/>
            </a:xfrm>
            <a:prstGeom prst="line">
              <a:avLst/>
            </a:prstGeom>
            <a:ln w="127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F0DB367-B9F8-8160-52AF-C07DFCE313DE}"/>
                </a:ext>
              </a:extLst>
            </p:cNvPr>
            <p:cNvCxnSpPr>
              <a:cxnSpLocks/>
            </p:cNvCxnSpPr>
            <p:nvPr/>
          </p:nvCxnSpPr>
          <p:spPr>
            <a:xfrm flipH="1">
              <a:off x="5860967" y="-11058"/>
              <a:ext cx="492918" cy="771520"/>
            </a:xfrm>
            <a:prstGeom prst="line">
              <a:avLst/>
            </a:prstGeom>
            <a:ln w="127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5E50C7C-4EDD-AB54-06CA-F62A8D255BD5}"/>
                </a:ext>
              </a:extLst>
            </p:cNvPr>
            <p:cNvCxnSpPr>
              <a:cxnSpLocks/>
            </p:cNvCxnSpPr>
            <p:nvPr/>
          </p:nvCxnSpPr>
          <p:spPr>
            <a:xfrm flipH="1">
              <a:off x="5827345" y="-11058"/>
              <a:ext cx="336953" cy="500059"/>
            </a:xfrm>
            <a:prstGeom prst="line">
              <a:avLst/>
            </a:prstGeom>
            <a:ln w="12700" cap="rnd">
              <a:solidFill>
                <a:schemeClr val="accent1"/>
              </a:solidFill>
            </a:ln>
          </p:spPr>
          <p:style>
            <a:lnRef idx="1">
              <a:schemeClr val="accent1"/>
            </a:lnRef>
            <a:fillRef idx="0">
              <a:schemeClr val="accent1"/>
            </a:fillRef>
            <a:effectRef idx="0">
              <a:schemeClr val="accent1"/>
            </a:effectRef>
            <a:fontRef idx="minor">
              <a:schemeClr val="tx1"/>
            </a:fontRef>
          </p:style>
        </p:cxnSp>
      </p:grpSp>
      <p:cxnSp>
        <p:nvCxnSpPr>
          <p:cNvPr id="10" name="Straight Connector 9">
            <a:extLst>
              <a:ext uri="{FF2B5EF4-FFF2-40B4-BE49-F238E27FC236}">
                <a16:creationId xmlns:a16="http://schemas.microsoft.com/office/drawing/2014/main" id="{B755CC32-0E13-8C7A-5537-F08FC44564AC}"/>
              </a:ext>
              <a:ext uri="{C183D7F6-B498-43B3-948B-1728B52AA6E4}">
                <adec:decorative xmlns:adec="http://schemas.microsoft.com/office/drawing/2017/decorative" val="1"/>
              </a:ext>
            </a:extLst>
          </p:cNvPr>
          <p:cNvCxnSpPr>
            <a:cxnSpLocks/>
          </p:cNvCxnSpPr>
          <p:nvPr/>
        </p:nvCxnSpPr>
        <p:spPr>
          <a:xfrm>
            <a:off x="767123" y="1408000"/>
            <a:ext cx="483392" cy="0"/>
          </a:xfrm>
          <a:prstGeom prst="line">
            <a:avLst/>
          </a:prstGeom>
          <a:ln w="6350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sp>
        <p:nvSpPr>
          <p:cNvPr id="11" name="Rectangle: Rounded Corners 10">
            <a:extLst>
              <a:ext uri="{FF2B5EF4-FFF2-40B4-BE49-F238E27FC236}">
                <a16:creationId xmlns:a16="http://schemas.microsoft.com/office/drawing/2014/main" id="{225040CF-7466-059D-3FBE-91B1555B4AB0}"/>
              </a:ext>
            </a:extLst>
          </p:cNvPr>
          <p:cNvSpPr/>
          <p:nvPr/>
        </p:nvSpPr>
        <p:spPr>
          <a:xfrm>
            <a:off x="775995" y="1706231"/>
            <a:ext cx="2126787" cy="591989"/>
          </a:xfrm>
          <a:prstGeom prst="roundRect">
            <a:avLst/>
          </a:prstGeom>
          <a:solidFill>
            <a:schemeClr val="bg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lIns="91440" rIns="91440" rtlCol="0" anchor="ctr"/>
          <a:lstStyle/>
          <a:p>
            <a:pPr algn="ctr"/>
            <a:r>
              <a:rPr lang="en-US" sz="1400" dirty="0">
                <a:solidFill>
                  <a:schemeClr val="accent1"/>
                </a:solidFill>
                <a:latin typeface="+mj-lt"/>
              </a:rPr>
              <a:t>SPEED</a:t>
            </a:r>
          </a:p>
        </p:txBody>
      </p:sp>
      <p:sp>
        <p:nvSpPr>
          <p:cNvPr id="14" name="Freeform: Shape 13">
            <a:extLst>
              <a:ext uri="{FF2B5EF4-FFF2-40B4-BE49-F238E27FC236}">
                <a16:creationId xmlns:a16="http://schemas.microsoft.com/office/drawing/2014/main" id="{AA21B147-62A4-DD19-B2EC-347FFC126DB3}"/>
              </a:ext>
            </a:extLst>
          </p:cNvPr>
          <p:cNvSpPr/>
          <p:nvPr/>
        </p:nvSpPr>
        <p:spPr>
          <a:xfrm>
            <a:off x="2902774" y="1775085"/>
            <a:ext cx="8962493" cy="471674"/>
          </a:xfrm>
          <a:custGeom>
            <a:avLst/>
            <a:gdLst>
              <a:gd name="connsiteX0" fmla="*/ 0 w 2536031"/>
              <a:gd name="connsiteY0" fmla="*/ 0 h 1521618"/>
              <a:gd name="connsiteX1" fmla="*/ 2536031 w 2536031"/>
              <a:gd name="connsiteY1" fmla="*/ 0 h 1521618"/>
              <a:gd name="connsiteX2" fmla="*/ 2536031 w 2536031"/>
              <a:gd name="connsiteY2" fmla="*/ 1521618 h 1521618"/>
              <a:gd name="connsiteX3" fmla="*/ 0 w 2536031"/>
              <a:gd name="connsiteY3" fmla="*/ 1521618 h 1521618"/>
              <a:gd name="connsiteX4" fmla="*/ 0 w 2536031"/>
              <a:gd name="connsiteY4" fmla="*/ 0 h 15216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6031" h="1521618">
                <a:moveTo>
                  <a:pt x="0" y="0"/>
                </a:moveTo>
                <a:lnTo>
                  <a:pt x="2536031" y="0"/>
                </a:lnTo>
                <a:lnTo>
                  <a:pt x="2536031" y="1521618"/>
                </a:lnTo>
                <a:lnTo>
                  <a:pt x="0" y="1521618"/>
                </a:lnTo>
                <a:lnTo>
                  <a:pt x="0" y="0"/>
                </a:lnTo>
                <a:close/>
              </a:path>
            </a:pathLst>
          </a:cu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3340" tIns="53340" rIns="53340" bIns="53340" numCol="1" spcCol="1270" anchor="ctr" anchorCtr="0">
            <a:noAutofit/>
          </a:bodyPr>
          <a:lstStyle/>
          <a:p>
            <a:pPr marL="182880" defTabSz="622300">
              <a:lnSpc>
                <a:spcPct val="90000"/>
              </a:lnSpc>
              <a:spcBef>
                <a:spcPct val="0"/>
              </a:spcBef>
              <a:spcAft>
                <a:spcPct val="35000"/>
              </a:spcAft>
            </a:pPr>
            <a:r>
              <a:rPr lang="en-US" dirty="0">
                <a:solidFill>
                  <a:schemeClr val="tx1"/>
                </a:solidFill>
              </a:rPr>
              <a:t>Solutions added; orders processed; and all inquiries responded to within 1 business day!</a:t>
            </a:r>
          </a:p>
        </p:txBody>
      </p:sp>
      <p:sp>
        <p:nvSpPr>
          <p:cNvPr id="21" name="Rectangle: Rounded Corners 20">
            <a:extLst>
              <a:ext uri="{FF2B5EF4-FFF2-40B4-BE49-F238E27FC236}">
                <a16:creationId xmlns:a16="http://schemas.microsoft.com/office/drawing/2014/main" id="{4C484F0D-FD23-03AE-0E7A-F5C74FB1054D}"/>
              </a:ext>
            </a:extLst>
          </p:cNvPr>
          <p:cNvSpPr/>
          <p:nvPr/>
        </p:nvSpPr>
        <p:spPr>
          <a:xfrm>
            <a:off x="775995" y="2554363"/>
            <a:ext cx="2126787" cy="591989"/>
          </a:xfrm>
          <a:prstGeom prst="roundRect">
            <a:avLst/>
          </a:prstGeom>
          <a:solidFill>
            <a:schemeClr val="bg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lIns="91440" rIns="91440" rtlCol="0" anchor="ctr"/>
          <a:lstStyle/>
          <a:p>
            <a:pPr algn="ctr"/>
            <a:r>
              <a:rPr lang="en-US" sz="1400" dirty="0">
                <a:solidFill>
                  <a:schemeClr val="accent1"/>
                </a:solidFill>
                <a:latin typeface="+mj-lt"/>
              </a:rPr>
              <a:t>CUSTOMER SERVICE</a:t>
            </a:r>
          </a:p>
        </p:txBody>
      </p:sp>
      <p:sp>
        <p:nvSpPr>
          <p:cNvPr id="15" name="Freeform: Shape 14">
            <a:extLst>
              <a:ext uri="{FF2B5EF4-FFF2-40B4-BE49-F238E27FC236}">
                <a16:creationId xmlns:a16="http://schemas.microsoft.com/office/drawing/2014/main" id="{4E29060C-5304-73B4-2124-5E628EEB7FAD}"/>
              </a:ext>
            </a:extLst>
          </p:cNvPr>
          <p:cNvSpPr/>
          <p:nvPr/>
        </p:nvSpPr>
        <p:spPr>
          <a:xfrm>
            <a:off x="2902774" y="2639681"/>
            <a:ext cx="8962493" cy="471674"/>
          </a:xfrm>
          <a:custGeom>
            <a:avLst/>
            <a:gdLst>
              <a:gd name="connsiteX0" fmla="*/ 0 w 2536031"/>
              <a:gd name="connsiteY0" fmla="*/ 0 h 1521618"/>
              <a:gd name="connsiteX1" fmla="*/ 2536031 w 2536031"/>
              <a:gd name="connsiteY1" fmla="*/ 0 h 1521618"/>
              <a:gd name="connsiteX2" fmla="*/ 2536031 w 2536031"/>
              <a:gd name="connsiteY2" fmla="*/ 1521618 h 1521618"/>
              <a:gd name="connsiteX3" fmla="*/ 0 w 2536031"/>
              <a:gd name="connsiteY3" fmla="*/ 1521618 h 1521618"/>
              <a:gd name="connsiteX4" fmla="*/ 0 w 2536031"/>
              <a:gd name="connsiteY4" fmla="*/ 0 h 15216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6031" h="1521618">
                <a:moveTo>
                  <a:pt x="0" y="0"/>
                </a:moveTo>
                <a:lnTo>
                  <a:pt x="2536031" y="0"/>
                </a:lnTo>
                <a:lnTo>
                  <a:pt x="2536031" y="1521618"/>
                </a:lnTo>
                <a:lnTo>
                  <a:pt x="0" y="1521618"/>
                </a:lnTo>
                <a:lnTo>
                  <a:pt x="0" y="0"/>
                </a:lnTo>
                <a:close/>
              </a:path>
            </a:pathLst>
          </a:cu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3340" tIns="53340" rIns="53340" bIns="53340" numCol="1" spcCol="1270" anchor="ctr" anchorCtr="0">
            <a:noAutofit/>
          </a:bodyPr>
          <a:lstStyle/>
          <a:p>
            <a:pPr marL="182880" defTabSz="622300">
              <a:lnSpc>
                <a:spcPct val="90000"/>
              </a:lnSpc>
              <a:spcBef>
                <a:spcPct val="0"/>
              </a:spcBef>
              <a:spcAft>
                <a:spcPct val="35000"/>
              </a:spcAft>
            </a:pPr>
            <a:r>
              <a:rPr lang="en-US" dirty="0">
                <a:solidFill>
                  <a:schemeClr val="tx1"/>
                </a:solidFill>
              </a:rPr>
              <a:t>Gold standard. Customer Service is the central focus of the SEWP staff.</a:t>
            </a:r>
          </a:p>
        </p:txBody>
      </p:sp>
      <p:sp>
        <p:nvSpPr>
          <p:cNvPr id="22" name="Rectangle: Rounded Corners 21">
            <a:extLst>
              <a:ext uri="{FF2B5EF4-FFF2-40B4-BE49-F238E27FC236}">
                <a16:creationId xmlns:a16="http://schemas.microsoft.com/office/drawing/2014/main" id="{E5BD1084-AE86-F293-DA68-FE7FB85F8329}"/>
              </a:ext>
            </a:extLst>
          </p:cNvPr>
          <p:cNvSpPr/>
          <p:nvPr/>
        </p:nvSpPr>
        <p:spPr>
          <a:xfrm>
            <a:off x="775995" y="3380348"/>
            <a:ext cx="2126787" cy="591989"/>
          </a:xfrm>
          <a:prstGeom prst="roundRect">
            <a:avLst/>
          </a:prstGeom>
          <a:solidFill>
            <a:schemeClr val="bg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lIns="91440" rIns="91440" rtlCol="0" anchor="ctr"/>
          <a:lstStyle/>
          <a:p>
            <a:pPr algn="ctr"/>
            <a:r>
              <a:rPr lang="en-US" sz="1400" dirty="0">
                <a:solidFill>
                  <a:schemeClr val="accent1"/>
                </a:solidFill>
                <a:latin typeface="+mj-lt"/>
              </a:rPr>
              <a:t>COMPETITIVE PRICES</a:t>
            </a:r>
          </a:p>
        </p:txBody>
      </p:sp>
      <p:sp>
        <p:nvSpPr>
          <p:cNvPr id="16" name="Freeform: Shape 15">
            <a:extLst>
              <a:ext uri="{FF2B5EF4-FFF2-40B4-BE49-F238E27FC236}">
                <a16:creationId xmlns:a16="http://schemas.microsoft.com/office/drawing/2014/main" id="{A5BA59AA-12FC-0732-84C3-78FA438F6717}"/>
              </a:ext>
            </a:extLst>
          </p:cNvPr>
          <p:cNvSpPr/>
          <p:nvPr/>
        </p:nvSpPr>
        <p:spPr>
          <a:xfrm>
            <a:off x="2902774" y="3436492"/>
            <a:ext cx="9225763" cy="471674"/>
          </a:xfrm>
          <a:custGeom>
            <a:avLst/>
            <a:gdLst>
              <a:gd name="connsiteX0" fmla="*/ 0 w 2536031"/>
              <a:gd name="connsiteY0" fmla="*/ 0 h 1521618"/>
              <a:gd name="connsiteX1" fmla="*/ 2536031 w 2536031"/>
              <a:gd name="connsiteY1" fmla="*/ 0 h 1521618"/>
              <a:gd name="connsiteX2" fmla="*/ 2536031 w 2536031"/>
              <a:gd name="connsiteY2" fmla="*/ 1521618 h 1521618"/>
              <a:gd name="connsiteX3" fmla="*/ 0 w 2536031"/>
              <a:gd name="connsiteY3" fmla="*/ 1521618 h 1521618"/>
              <a:gd name="connsiteX4" fmla="*/ 0 w 2536031"/>
              <a:gd name="connsiteY4" fmla="*/ 0 h 15216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6031" h="1521618">
                <a:moveTo>
                  <a:pt x="0" y="0"/>
                </a:moveTo>
                <a:lnTo>
                  <a:pt x="2536031" y="0"/>
                </a:lnTo>
                <a:lnTo>
                  <a:pt x="2536031" y="1521618"/>
                </a:lnTo>
                <a:lnTo>
                  <a:pt x="0" y="1521618"/>
                </a:lnTo>
                <a:lnTo>
                  <a:pt x="0" y="0"/>
                </a:lnTo>
                <a:close/>
              </a:path>
            </a:pathLst>
          </a:cu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3340" tIns="53340" rIns="53340" bIns="53340" numCol="1" spcCol="1270" anchor="ctr" anchorCtr="0">
            <a:noAutofit/>
          </a:bodyPr>
          <a:lstStyle/>
          <a:p>
            <a:pPr marL="182880" defTabSz="622300">
              <a:lnSpc>
                <a:spcPct val="90000"/>
              </a:lnSpc>
              <a:spcBef>
                <a:spcPct val="0"/>
              </a:spcBef>
              <a:spcAft>
                <a:spcPct val="35000"/>
              </a:spcAft>
            </a:pPr>
            <a:r>
              <a:rPr lang="en-US" dirty="0">
                <a:solidFill>
                  <a:schemeClr val="tx1"/>
                </a:solidFill>
              </a:rPr>
              <a:t>Prices are consistently low due to contract structure and internal competition.</a:t>
            </a:r>
          </a:p>
        </p:txBody>
      </p:sp>
      <p:sp>
        <p:nvSpPr>
          <p:cNvPr id="23" name="Rectangle: Rounded Corners 22">
            <a:extLst>
              <a:ext uri="{FF2B5EF4-FFF2-40B4-BE49-F238E27FC236}">
                <a16:creationId xmlns:a16="http://schemas.microsoft.com/office/drawing/2014/main" id="{D1D5D2AC-F375-73AB-F783-549FF42631D6}"/>
              </a:ext>
            </a:extLst>
          </p:cNvPr>
          <p:cNvSpPr/>
          <p:nvPr/>
        </p:nvSpPr>
        <p:spPr>
          <a:xfrm>
            <a:off x="767123" y="4217810"/>
            <a:ext cx="2126787" cy="591989"/>
          </a:xfrm>
          <a:prstGeom prst="roundRect">
            <a:avLst/>
          </a:prstGeom>
          <a:solidFill>
            <a:schemeClr val="bg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lIns="91440" rIns="91440" rtlCol="0" anchor="ctr"/>
          <a:lstStyle/>
          <a:p>
            <a:pPr algn="ctr"/>
            <a:r>
              <a:rPr lang="en-US" sz="1400" dirty="0">
                <a:solidFill>
                  <a:schemeClr val="accent1"/>
                </a:solidFill>
                <a:latin typeface="+mj-lt"/>
              </a:rPr>
              <a:t>ENTERPRISE-WIDE SUPPORT</a:t>
            </a:r>
          </a:p>
        </p:txBody>
      </p:sp>
      <p:sp>
        <p:nvSpPr>
          <p:cNvPr id="17" name="Freeform: Shape 16">
            <a:extLst>
              <a:ext uri="{FF2B5EF4-FFF2-40B4-BE49-F238E27FC236}">
                <a16:creationId xmlns:a16="http://schemas.microsoft.com/office/drawing/2014/main" id="{780C1AF1-3FCF-6766-89CA-952B8995D7B3}"/>
              </a:ext>
            </a:extLst>
          </p:cNvPr>
          <p:cNvSpPr/>
          <p:nvPr/>
        </p:nvSpPr>
        <p:spPr>
          <a:xfrm>
            <a:off x="2902774" y="4306501"/>
            <a:ext cx="8962493" cy="471674"/>
          </a:xfrm>
          <a:custGeom>
            <a:avLst/>
            <a:gdLst>
              <a:gd name="connsiteX0" fmla="*/ 0 w 2536031"/>
              <a:gd name="connsiteY0" fmla="*/ 0 h 1521618"/>
              <a:gd name="connsiteX1" fmla="*/ 2536031 w 2536031"/>
              <a:gd name="connsiteY1" fmla="*/ 0 h 1521618"/>
              <a:gd name="connsiteX2" fmla="*/ 2536031 w 2536031"/>
              <a:gd name="connsiteY2" fmla="*/ 1521618 h 1521618"/>
              <a:gd name="connsiteX3" fmla="*/ 0 w 2536031"/>
              <a:gd name="connsiteY3" fmla="*/ 1521618 h 1521618"/>
              <a:gd name="connsiteX4" fmla="*/ 0 w 2536031"/>
              <a:gd name="connsiteY4" fmla="*/ 0 h 15216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6031" h="1521618">
                <a:moveTo>
                  <a:pt x="0" y="0"/>
                </a:moveTo>
                <a:lnTo>
                  <a:pt x="2536031" y="0"/>
                </a:lnTo>
                <a:lnTo>
                  <a:pt x="2536031" y="1521618"/>
                </a:lnTo>
                <a:lnTo>
                  <a:pt x="0" y="1521618"/>
                </a:lnTo>
                <a:lnTo>
                  <a:pt x="0" y="0"/>
                </a:lnTo>
                <a:close/>
              </a:path>
            </a:pathLst>
          </a:cu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3340" tIns="53340" rIns="53340" bIns="53340" numCol="1" spcCol="1270" anchor="ctr" anchorCtr="0">
            <a:noAutofit/>
          </a:bodyPr>
          <a:lstStyle/>
          <a:p>
            <a:pPr marL="182880" defTabSz="622300">
              <a:lnSpc>
                <a:spcPct val="90000"/>
              </a:lnSpc>
              <a:spcBef>
                <a:spcPct val="0"/>
              </a:spcBef>
              <a:spcAft>
                <a:spcPct val="35000"/>
              </a:spcAft>
            </a:pPr>
            <a:r>
              <a:rPr lang="en-US" dirty="0">
                <a:solidFill>
                  <a:schemeClr val="tx1"/>
                </a:solidFill>
              </a:rPr>
              <a:t>Agency-specific marketplaces; Customizable reports; STAR Team (Agency focused consultation).</a:t>
            </a:r>
          </a:p>
        </p:txBody>
      </p:sp>
      <p:sp>
        <p:nvSpPr>
          <p:cNvPr id="24" name="Rectangle: Rounded Corners 23">
            <a:extLst>
              <a:ext uri="{FF2B5EF4-FFF2-40B4-BE49-F238E27FC236}">
                <a16:creationId xmlns:a16="http://schemas.microsoft.com/office/drawing/2014/main" id="{7B3C47C1-251E-B2FE-0416-45EB972928B0}"/>
              </a:ext>
            </a:extLst>
          </p:cNvPr>
          <p:cNvSpPr/>
          <p:nvPr/>
        </p:nvSpPr>
        <p:spPr>
          <a:xfrm>
            <a:off x="775995" y="5017314"/>
            <a:ext cx="2126787" cy="591989"/>
          </a:xfrm>
          <a:prstGeom prst="roundRect">
            <a:avLst/>
          </a:prstGeom>
          <a:solidFill>
            <a:schemeClr val="bg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lIns="91440" rIns="91440" rtlCol="0" anchor="ctr"/>
          <a:lstStyle/>
          <a:p>
            <a:pPr algn="ctr"/>
            <a:r>
              <a:rPr lang="en-US" sz="1400" dirty="0">
                <a:solidFill>
                  <a:schemeClr val="accent1"/>
                </a:solidFill>
                <a:latin typeface="+mj-lt"/>
              </a:rPr>
              <a:t>TRACKING &amp; COMMUNICATION</a:t>
            </a:r>
          </a:p>
        </p:txBody>
      </p:sp>
      <p:sp>
        <p:nvSpPr>
          <p:cNvPr id="18" name="Freeform: Shape 17">
            <a:extLst>
              <a:ext uri="{FF2B5EF4-FFF2-40B4-BE49-F238E27FC236}">
                <a16:creationId xmlns:a16="http://schemas.microsoft.com/office/drawing/2014/main" id="{B88A32E2-0F82-8557-514E-C0C35E1B4F54}"/>
              </a:ext>
            </a:extLst>
          </p:cNvPr>
          <p:cNvSpPr/>
          <p:nvPr/>
        </p:nvSpPr>
        <p:spPr>
          <a:xfrm>
            <a:off x="2902774" y="5097899"/>
            <a:ext cx="8962493" cy="471674"/>
          </a:xfrm>
          <a:custGeom>
            <a:avLst/>
            <a:gdLst>
              <a:gd name="connsiteX0" fmla="*/ 0 w 2536031"/>
              <a:gd name="connsiteY0" fmla="*/ 0 h 1521618"/>
              <a:gd name="connsiteX1" fmla="*/ 2536031 w 2536031"/>
              <a:gd name="connsiteY1" fmla="*/ 0 h 1521618"/>
              <a:gd name="connsiteX2" fmla="*/ 2536031 w 2536031"/>
              <a:gd name="connsiteY2" fmla="*/ 1521618 h 1521618"/>
              <a:gd name="connsiteX3" fmla="*/ 0 w 2536031"/>
              <a:gd name="connsiteY3" fmla="*/ 1521618 h 1521618"/>
              <a:gd name="connsiteX4" fmla="*/ 0 w 2536031"/>
              <a:gd name="connsiteY4" fmla="*/ 0 h 15216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6031" h="1521618">
                <a:moveTo>
                  <a:pt x="0" y="0"/>
                </a:moveTo>
                <a:lnTo>
                  <a:pt x="2536031" y="0"/>
                </a:lnTo>
                <a:lnTo>
                  <a:pt x="2536031" y="1521618"/>
                </a:lnTo>
                <a:lnTo>
                  <a:pt x="0" y="1521618"/>
                </a:lnTo>
                <a:lnTo>
                  <a:pt x="0" y="0"/>
                </a:lnTo>
                <a:close/>
              </a:path>
            </a:pathLst>
          </a:cu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3340" tIns="53340" rIns="53340" bIns="53340" numCol="1" spcCol="1270" anchor="ctr" anchorCtr="0">
            <a:noAutofit/>
          </a:bodyPr>
          <a:lstStyle/>
          <a:p>
            <a:pPr marL="182880" defTabSz="622300">
              <a:lnSpc>
                <a:spcPct val="90000"/>
              </a:lnSpc>
              <a:spcBef>
                <a:spcPct val="0"/>
              </a:spcBef>
              <a:spcAft>
                <a:spcPct val="35000"/>
              </a:spcAft>
            </a:pPr>
            <a:r>
              <a:rPr lang="en-US" dirty="0">
                <a:solidFill>
                  <a:schemeClr val="tx1"/>
                </a:solidFill>
              </a:rPr>
              <a:t>Information flow to Government and Industry throughout the acquisition and fulfillment process.</a:t>
            </a:r>
          </a:p>
        </p:txBody>
      </p:sp>
      <p:sp>
        <p:nvSpPr>
          <p:cNvPr id="25" name="Rectangle: Rounded Corners 24">
            <a:extLst>
              <a:ext uri="{FF2B5EF4-FFF2-40B4-BE49-F238E27FC236}">
                <a16:creationId xmlns:a16="http://schemas.microsoft.com/office/drawing/2014/main" id="{BD0EE24B-848E-4106-BFFD-B34CBE261D5E}"/>
              </a:ext>
            </a:extLst>
          </p:cNvPr>
          <p:cNvSpPr/>
          <p:nvPr/>
        </p:nvSpPr>
        <p:spPr>
          <a:xfrm>
            <a:off x="775995" y="5777078"/>
            <a:ext cx="2126787" cy="591989"/>
          </a:xfrm>
          <a:prstGeom prst="roundRect">
            <a:avLst/>
          </a:prstGeom>
          <a:solidFill>
            <a:schemeClr val="bg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lIns="91440" rIns="91440" rtlCol="0" anchor="ctr"/>
          <a:lstStyle/>
          <a:p>
            <a:pPr algn="ctr"/>
            <a:r>
              <a:rPr lang="en-US" sz="1400" dirty="0">
                <a:solidFill>
                  <a:schemeClr val="accent1"/>
                </a:solidFill>
                <a:latin typeface="+mj-lt"/>
              </a:rPr>
              <a:t>SUPPLY CHAIN RISK MANAGEMENT</a:t>
            </a:r>
          </a:p>
        </p:txBody>
      </p:sp>
      <p:sp>
        <p:nvSpPr>
          <p:cNvPr id="19" name="Freeform: Shape 18">
            <a:extLst>
              <a:ext uri="{FF2B5EF4-FFF2-40B4-BE49-F238E27FC236}">
                <a16:creationId xmlns:a16="http://schemas.microsoft.com/office/drawing/2014/main" id="{6C017EEE-F617-0977-88F9-00BBADDD94D3}"/>
              </a:ext>
            </a:extLst>
          </p:cNvPr>
          <p:cNvSpPr/>
          <p:nvPr/>
        </p:nvSpPr>
        <p:spPr>
          <a:xfrm>
            <a:off x="2902774" y="5837243"/>
            <a:ext cx="8962493" cy="471673"/>
          </a:xfrm>
          <a:custGeom>
            <a:avLst/>
            <a:gdLst>
              <a:gd name="connsiteX0" fmla="*/ 0 w 2536031"/>
              <a:gd name="connsiteY0" fmla="*/ 0 h 1521618"/>
              <a:gd name="connsiteX1" fmla="*/ 2536031 w 2536031"/>
              <a:gd name="connsiteY1" fmla="*/ 0 h 1521618"/>
              <a:gd name="connsiteX2" fmla="*/ 2536031 w 2536031"/>
              <a:gd name="connsiteY2" fmla="*/ 1521618 h 1521618"/>
              <a:gd name="connsiteX3" fmla="*/ 0 w 2536031"/>
              <a:gd name="connsiteY3" fmla="*/ 1521618 h 1521618"/>
              <a:gd name="connsiteX4" fmla="*/ 0 w 2536031"/>
              <a:gd name="connsiteY4" fmla="*/ 0 h 15216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6031" h="1521618">
                <a:moveTo>
                  <a:pt x="0" y="0"/>
                </a:moveTo>
                <a:lnTo>
                  <a:pt x="2536031" y="0"/>
                </a:lnTo>
                <a:lnTo>
                  <a:pt x="2536031" y="1521618"/>
                </a:lnTo>
                <a:lnTo>
                  <a:pt x="0" y="1521618"/>
                </a:lnTo>
                <a:lnTo>
                  <a:pt x="0" y="0"/>
                </a:lnTo>
                <a:close/>
              </a:path>
            </a:pathLst>
          </a:cu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3340" tIns="53340" rIns="53340" bIns="53340" numCol="1" spcCol="1270" anchor="ctr" anchorCtr="0">
            <a:noAutofit/>
          </a:bodyPr>
          <a:lstStyle/>
          <a:p>
            <a:pPr marL="182880" defTabSz="622300">
              <a:lnSpc>
                <a:spcPct val="90000"/>
              </a:lnSpc>
              <a:spcBef>
                <a:spcPct val="0"/>
              </a:spcBef>
              <a:spcAft>
                <a:spcPct val="35000"/>
              </a:spcAft>
            </a:pPr>
            <a:r>
              <a:rPr lang="en-US" dirty="0">
                <a:solidFill>
                  <a:schemeClr val="tx1"/>
                </a:solidFill>
              </a:rPr>
              <a:t>Processes in place to reduce risk and support policy-based decisions.</a:t>
            </a:r>
          </a:p>
        </p:txBody>
      </p:sp>
    </p:spTree>
    <p:extLst>
      <p:ext uri="{BB962C8B-B14F-4D97-AF65-F5344CB8AC3E}">
        <p14:creationId xmlns:p14="http://schemas.microsoft.com/office/powerpoint/2010/main" val="101146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4C0311DC-5D47-27AF-5F0A-17E3C7E647BE}"/>
              </a:ext>
            </a:extLst>
          </p:cNvPr>
          <p:cNvSpPr>
            <a:spLocks noGrp="1"/>
          </p:cNvSpPr>
          <p:nvPr>
            <p:ph type="title"/>
          </p:nvPr>
        </p:nvSpPr>
        <p:spPr>
          <a:xfrm>
            <a:off x="841246" y="673770"/>
            <a:ext cx="4549904" cy="2414488"/>
          </a:xfrm>
        </p:spPr>
        <p:txBody>
          <a:bodyPr anchor="t">
            <a:normAutofit/>
          </a:bodyPr>
          <a:lstStyle/>
          <a:p>
            <a:r>
              <a:rPr lang="en-US" sz="4400" dirty="0"/>
              <a:t>FUTURE</a:t>
            </a:r>
          </a:p>
        </p:txBody>
      </p:sp>
      <p:sp>
        <p:nvSpPr>
          <p:cNvPr id="3" name="Content Placeholder 2">
            <a:extLst>
              <a:ext uri="{FF2B5EF4-FFF2-40B4-BE49-F238E27FC236}">
                <a16:creationId xmlns:a16="http://schemas.microsoft.com/office/drawing/2014/main" id="{7BB020A7-A8CA-EC61-07B5-036F6359FF95}"/>
              </a:ext>
            </a:extLst>
          </p:cNvPr>
          <p:cNvSpPr>
            <a:spLocks noGrp="1"/>
          </p:cNvSpPr>
          <p:nvPr>
            <p:ph idx="1"/>
          </p:nvPr>
        </p:nvSpPr>
        <p:spPr>
          <a:xfrm>
            <a:off x="5878737" y="510324"/>
            <a:ext cx="6119076" cy="6456784"/>
          </a:xfrm>
        </p:spPr>
        <p:txBody>
          <a:bodyPr>
            <a:noAutofit/>
          </a:bodyPr>
          <a:lstStyle/>
          <a:p>
            <a:pPr marL="0" indent="0">
              <a:buNone/>
            </a:pPr>
            <a:endParaRPr lang="en-US" sz="1600" dirty="0"/>
          </a:p>
          <a:p>
            <a:r>
              <a:rPr lang="en-US" sz="2000" dirty="0"/>
              <a:t>SEWP V to VI Evolution:</a:t>
            </a:r>
          </a:p>
          <a:p>
            <a:pPr lvl="1"/>
            <a:r>
              <a:rPr lang="en-US" sz="1800" dirty="0"/>
              <a:t>SEWP V was only firm fixed price orders</a:t>
            </a:r>
          </a:p>
          <a:p>
            <a:pPr lvl="1"/>
            <a:r>
              <a:rPr lang="en-US" sz="1800" dirty="0"/>
              <a:t>SEWP V services limited to product based</a:t>
            </a:r>
          </a:p>
          <a:p>
            <a:pPr lvl="1"/>
            <a:r>
              <a:rPr lang="en-US" sz="1800" dirty="0"/>
              <a:t>Classification was not standardized</a:t>
            </a:r>
          </a:p>
          <a:p>
            <a:pPr lvl="1"/>
            <a:r>
              <a:rPr lang="en-US" sz="1800" dirty="0"/>
              <a:t>Services within scope at the order level</a:t>
            </a:r>
          </a:p>
          <a:p>
            <a:pPr marL="0" indent="0">
              <a:buNone/>
            </a:pPr>
            <a:endParaRPr lang="en-US" sz="2000" dirty="0"/>
          </a:p>
          <a:p>
            <a:r>
              <a:rPr lang="en-US" sz="2000" dirty="0"/>
              <a:t>New in SEWP VI</a:t>
            </a:r>
          </a:p>
          <a:p>
            <a:pPr lvl="1"/>
            <a:r>
              <a:rPr lang="en-US" sz="1800" dirty="0"/>
              <a:t>Multiple contract types at the order level</a:t>
            </a:r>
          </a:p>
          <a:p>
            <a:pPr marL="457200" lvl="1" indent="0">
              <a:buNone/>
            </a:pPr>
            <a:r>
              <a:rPr lang="en-US" sz="1400" b="1" i="1" dirty="0"/>
              <a:t>(Firm Fixed Price, Time &amp; Material, Labor Hour, Fixed Price Award Fee, Fixed Price Incentive Fee)</a:t>
            </a:r>
          </a:p>
          <a:p>
            <a:pPr lvl="1"/>
            <a:r>
              <a:rPr lang="en-US" sz="1800" dirty="0"/>
              <a:t>Services and Professional Services at the Master Contract level</a:t>
            </a:r>
          </a:p>
          <a:p>
            <a:pPr lvl="1"/>
            <a:r>
              <a:rPr lang="en-US" sz="1800" dirty="0"/>
              <a:t>Two new service categories added</a:t>
            </a:r>
          </a:p>
          <a:p>
            <a:pPr lvl="1"/>
            <a:r>
              <a:rPr lang="en-US" sz="1800" dirty="0"/>
              <a:t>Scope of Category A expanded and clarified</a:t>
            </a:r>
          </a:p>
          <a:p>
            <a:pPr lvl="1"/>
            <a:r>
              <a:rPr lang="en-US" sz="1800" dirty="0"/>
              <a:t>Utilization of UNSPSC for classification</a:t>
            </a:r>
          </a:p>
        </p:txBody>
      </p:sp>
    </p:spTree>
    <p:extLst>
      <p:ext uri="{BB962C8B-B14F-4D97-AF65-F5344CB8AC3E}">
        <p14:creationId xmlns:p14="http://schemas.microsoft.com/office/powerpoint/2010/main" val="1996851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CB9DFE13-74B9-90E1-9957-70DBD0E20B02}"/>
              </a:ext>
              <a:ext uri="{C183D7F6-B498-43B3-948B-1728B52AA6E4}">
                <adec:decorative xmlns:adec="http://schemas.microsoft.com/office/drawing/2017/decorative" val="1"/>
              </a:ext>
            </a:extLst>
          </p:cNvPr>
          <p:cNvSpPr/>
          <p:nvPr/>
        </p:nvSpPr>
        <p:spPr>
          <a:xfrm flipH="1">
            <a:off x="5166490" y="853270"/>
            <a:ext cx="5899616" cy="5687489"/>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EEF1B83-1763-6CE1-D2A7-65CEBFB7A924}"/>
              </a:ext>
            </a:extLst>
          </p:cNvPr>
          <p:cNvSpPr>
            <a:spLocks noGrp="1"/>
          </p:cNvSpPr>
          <p:nvPr>
            <p:ph type="title"/>
          </p:nvPr>
        </p:nvSpPr>
        <p:spPr>
          <a:xfrm>
            <a:off x="706232" y="750980"/>
            <a:ext cx="3881429" cy="1502293"/>
          </a:xfrm>
        </p:spPr>
        <p:txBody>
          <a:bodyPr>
            <a:normAutofit/>
          </a:bodyPr>
          <a:lstStyle/>
          <a:p>
            <a:r>
              <a:rPr lang="en-US" dirty="0">
                <a:solidFill>
                  <a:schemeClr val="accent1"/>
                </a:solidFill>
              </a:rPr>
              <a:t>SEWP V-VI Considerations</a:t>
            </a:r>
          </a:p>
        </p:txBody>
      </p:sp>
      <p:sp>
        <p:nvSpPr>
          <p:cNvPr id="7" name="Oval 6">
            <a:extLst>
              <a:ext uri="{FF2B5EF4-FFF2-40B4-BE49-F238E27FC236}">
                <a16:creationId xmlns:a16="http://schemas.microsoft.com/office/drawing/2014/main" id="{61F079F2-FEFA-227A-7E49-977052992E95}"/>
              </a:ext>
            </a:extLst>
          </p:cNvPr>
          <p:cNvSpPr/>
          <p:nvPr/>
        </p:nvSpPr>
        <p:spPr>
          <a:xfrm>
            <a:off x="4924599" y="1581506"/>
            <a:ext cx="483781" cy="483781"/>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2"/>
                </a:solidFill>
                <a:latin typeface="+mj-lt"/>
              </a:rPr>
              <a:t>1</a:t>
            </a:r>
          </a:p>
        </p:txBody>
      </p:sp>
      <p:sp>
        <p:nvSpPr>
          <p:cNvPr id="5" name="Content Placeholder 6">
            <a:extLst>
              <a:ext uri="{FF2B5EF4-FFF2-40B4-BE49-F238E27FC236}">
                <a16:creationId xmlns:a16="http://schemas.microsoft.com/office/drawing/2014/main" id="{597099CA-591B-088F-8C22-085658ADE125}"/>
              </a:ext>
            </a:extLst>
          </p:cNvPr>
          <p:cNvSpPr txBox="1">
            <a:spLocks/>
          </p:cNvSpPr>
          <p:nvPr/>
        </p:nvSpPr>
        <p:spPr>
          <a:xfrm>
            <a:off x="5583288" y="1502127"/>
            <a:ext cx="4903989" cy="1465208"/>
          </a:xfrm>
          <a:prstGeom prst="rect">
            <a:avLst/>
          </a:prstGeom>
        </p:spPr>
        <p:txBody>
          <a:bodyPr tIns="137160" bIns="13716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otham Rounded Book"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otham Rounded Book"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otham Rounded Book"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otham Rounded Book"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otham Rounded Book"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solidFill>
                  <a:schemeClr val="bg1"/>
                </a:solidFill>
                <a:latin typeface="+mn-lt"/>
              </a:rPr>
              <a:t>SEWP evolves in scope through each iteration based on Government Customer needs and Industry trends.</a:t>
            </a:r>
          </a:p>
          <a:p>
            <a:pPr marL="0" indent="0">
              <a:buNone/>
            </a:pPr>
            <a:endParaRPr lang="en-US" sz="1200" dirty="0">
              <a:solidFill>
                <a:schemeClr val="bg1"/>
              </a:solidFill>
              <a:latin typeface="+mn-lt"/>
            </a:endParaRPr>
          </a:p>
        </p:txBody>
      </p:sp>
      <p:sp>
        <p:nvSpPr>
          <p:cNvPr id="12" name="Oval 11">
            <a:extLst>
              <a:ext uri="{FF2B5EF4-FFF2-40B4-BE49-F238E27FC236}">
                <a16:creationId xmlns:a16="http://schemas.microsoft.com/office/drawing/2014/main" id="{1933AD04-0C8F-54A7-5FB2-D61B5F871182}"/>
              </a:ext>
            </a:extLst>
          </p:cNvPr>
          <p:cNvSpPr/>
          <p:nvPr/>
        </p:nvSpPr>
        <p:spPr>
          <a:xfrm>
            <a:off x="4862724" y="3187109"/>
            <a:ext cx="483781" cy="483781"/>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2"/>
                </a:solidFill>
                <a:latin typeface="+mj-lt"/>
              </a:rPr>
              <a:t>2</a:t>
            </a:r>
          </a:p>
        </p:txBody>
      </p:sp>
      <p:sp>
        <p:nvSpPr>
          <p:cNvPr id="9" name="TextBox 8">
            <a:extLst>
              <a:ext uri="{FF2B5EF4-FFF2-40B4-BE49-F238E27FC236}">
                <a16:creationId xmlns:a16="http://schemas.microsoft.com/office/drawing/2014/main" id="{859A8FCF-2392-63AD-5E42-B81D2B00E0E8}"/>
              </a:ext>
            </a:extLst>
          </p:cNvPr>
          <p:cNvSpPr txBox="1"/>
          <p:nvPr/>
        </p:nvSpPr>
        <p:spPr>
          <a:xfrm>
            <a:off x="5526521" y="3187109"/>
            <a:ext cx="4488978" cy="923330"/>
          </a:xfrm>
          <a:prstGeom prst="rect">
            <a:avLst/>
          </a:prstGeom>
          <a:noFill/>
        </p:spPr>
        <p:txBody>
          <a:bodyPr wrap="square">
            <a:noAutofit/>
          </a:bodyPr>
          <a:lstStyle/>
          <a:p>
            <a:r>
              <a:rPr lang="en-US" sz="2000" dirty="0">
                <a:solidFill>
                  <a:schemeClr val="bg1"/>
                </a:solidFill>
              </a:rPr>
              <a:t>SEWP tracks and supports current policy and other Government focus areas.</a:t>
            </a:r>
          </a:p>
        </p:txBody>
      </p:sp>
      <p:sp>
        <p:nvSpPr>
          <p:cNvPr id="13" name="Oval 12">
            <a:extLst>
              <a:ext uri="{FF2B5EF4-FFF2-40B4-BE49-F238E27FC236}">
                <a16:creationId xmlns:a16="http://schemas.microsoft.com/office/drawing/2014/main" id="{D187DB31-8710-1D2B-78B5-F7E49126087C}"/>
              </a:ext>
            </a:extLst>
          </p:cNvPr>
          <p:cNvSpPr/>
          <p:nvPr/>
        </p:nvSpPr>
        <p:spPr>
          <a:xfrm>
            <a:off x="4921905" y="4843523"/>
            <a:ext cx="483781" cy="483781"/>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2"/>
                </a:solidFill>
                <a:latin typeface="+mj-lt"/>
              </a:rPr>
              <a:t>3</a:t>
            </a:r>
          </a:p>
        </p:txBody>
      </p:sp>
      <p:sp>
        <p:nvSpPr>
          <p:cNvPr id="11" name="TextBox 10">
            <a:extLst>
              <a:ext uri="{FF2B5EF4-FFF2-40B4-BE49-F238E27FC236}">
                <a16:creationId xmlns:a16="http://schemas.microsoft.com/office/drawing/2014/main" id="{FAA780E6-CAE4-3093-CDFA-CAF3D488AF8C}"/>
              </a:ext>
            </a:extLst>
          </p:cNvPr>
          <p:cNvSpPr txBox="1"/>
          <p:nvPr/>
        </p:nvSpPr>
        <p:spPr>
          <a:xfrm>
            <a:off x="5528055" y="4843523"/>
            <a:ext cx="4375445" cy="923330"/>
          </a:xfrm>
          <a:prstGeom prst="rect">
            <a:avLst/>
          </a:prstGeom>
          <a:noFill/>
        </p:spPr>
        <p:txBody>
          <a:bodyPr wrap="square">
            <a:noAutofit/>
          </a:bodyPr>
          <a:lstStyle/>
          <a:p>
            <a:r>
              <a:rPr lang="en-US" sz="2000" dirty="0">
                <a:solidFill>
                  <a:schemeClr val="bg1"/>
                </a:solidFill>
              </a:rPr>
              <a:t>SEWP values its reputation as a supporter of small businesses.</a:t>
            </a:r>
          </a:p>
        </p:txBody>
      </p:sp>
      <p:grpSp>
        <p:nvGrpSpPr>
          <p:cNvPr id="16" name="Group 15">
            <a:extLst>
              <a:ext uri="{FF2B5EF4-FFF2-40B4-BE49-F238E27FC236}">
                <a16:creationId xmlns:a16="http://schemas.microsoft.com/office/drawing/2014/main" id="{C0D558B5-7DB5-516B-9060-F31D848A9CA6}"/>
              </a:ext>
              <a:ext uri="{C183D7F6-B498-43B3-948B-1728B52AA6E4}">
                <adec:decorative xmlns:adec="http://schemas.microsoft.com/office/drawing/2017/decorative" val="1"/>
              </a:ext>
            </a:extLst>
          </p:cNvPr>
          <p:cNvGrpSpPr/>
          <p:nvPr/>
        </p:nvGrpSpPr>
        <p:grpSpPr>
          <a:xfrm rot="5400000" flipH="1">
            <a:off x="10258825" y="5063375"/>
            <a:ext cx="526540" cy="771520"/>
            <a:chOff x="5827345" y="-11058"/>
            <a:chExt cx="526540" cy="771520"/>
          </a:xfrm>
        </p:grpSpPr>
        <p:cxnSp>
          <p:nvCxnSpPr>
            <p:cNvPr id="17" name="Straight Connector 16">
              <a:extLst>
                <a:ext uri="{FF2B5EF4-FFF2-40B4-BE49-F238E27FC236}">
                  <a16:creationId xmlns:a16="http://schemas.microsoft.com/office/drawing/2014/main" id="{42918FC7-8D01-7028-AE93-240969EDF57F}"/>
                </a:ext>
              </a:extLst>
            </p:cNvPr>
            <p:cNvCxnSpPr>
              <a:cxnSpLocks/>
            </p:cNvCxnSpPr>
            <p:nvPr/>
          </p:nvCxnSpPr>
          <p:spPr>
            <a:xfrm flipH="1">
              <a:off x="5827345" y="-11058"/>
              <a:ext cx="146050" cy="228598"/>
            </a:xfrm>
            <a:prstGeom prst="line">
              <a:avLst/>
            </a:prstGeom>
            <a:ln w="127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99AFA7A7-5BB6-1777-0231-7D9DFF348B34}"/>
                </a:ext>
              </a:extLst>
            </p:cNvPr>
            <p:cNvCxnSpPr>
              <a:cxnSpLocks/>
            </p:cNvCxnSpPr>
            <p:nvPr/>
          </p:nvCxnSpPr>
          <p:spPr>
            <a:xfrm flipH="1">
              <a:off x="5860967" y="-11058"/>
              <a:ext cx="492918" cy="771520"/>
            </a:xfrm>
            <a:prstGeom prst="line">
              <a:avLst/>
            </a:prstGeom>
            <a:ln w="127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5F20CE9-F6E1-F5FE-5F12-7D827D53AF8E}"/>
                </a:ext>
              </a:extLst>
            </p:cNvPr>
            <p:cNvCxnSpPr>
              <a:cxnSpLocks/>
            </p:cNvCxnSpPr>
            <p:nvPr/>
          </p:nvCxnSpPr>
          <p:spPr>
            <a:xfrm flipH="1">
              <a:off x="5827345" y="-11058"/>
              <a:ext cx="336953" cy="500059"/>
            </a:xfrm>
            <a:prstGeom prst="line">
              <a:avLst/>
            </a:prstGeom>
            <a:ln w="12700" cap="rnd">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20" name="Straight Connector 19">
            <a:extLst>
              <a:ext uri="{FF2B5EF4-FFF2-40B4-BE49-F238E27FC236}">
                <a16:creationId xmlns:a16="http://schemas.microsoft.com/office/drawing/2014/main" id="{A410BF66-CD82-3FBC-A8B0-0102D81C729D}"/>
              </a:ext>
              <a:ext uri="{C183D7F6-B498-43B3-948B-1728B52AA6E4}">
                <adec:decorative xmlns:adec="http://schemas.microsoft.com/office/drawing/2017/decorative" val="1"/>
              </a:ext>
            </a:extLst>
          </p:cNvPr>
          <p:cNvCxnSpPr>
            <a:cxnSpLocks/>
          </p:cNvCxnSpPr>
          <p:nvPr/>
        </p:nvCxnSpPr>
        <p:spPr>
          <a:xfrm>
            <a:off x="848826" y="2113941"/>
            <a:ext cx="483392" cy="0"/>
          </a:xfrm>
          <a:prstGeom prst="line">
            <a:avLst/>
          </a:prstGeom>
          <a:ln w="6350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1158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12F4CF9-7478-C0E3-31E1-A2E71507BA6B}"/>
              </a:ext>
              <a:ext uri="{C183D7F6-B498-43B3-948B-1728B52AA6E4}">
                <adec:decorative xmlns:adec="http://schemas.microsoft.com/office/drawing/2017/decorative" val="1"/>
              </a:ext>
            </a:extLst>
          </p:cNvPr>
          <p:cNvSpPr/>
          <p:nvPr/>
        </p:nvSpPr>
        <p:spPr>
          <a:xfrm>
            <a:off x="1113952" y="2392331"/>
            <a:ext cx="2968412" cy="3765123"/>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45696AA-18CB-2A2E-DEB5-ABA3C60F4941}"/>
              </a:ext>
            </a:extLst>
          </p:cNvPr>
          <p:cNvSpPr>
            <a:spLocks noGrp="1"/>
          </p:cNvSpPr>
          <p:nvPr>
            <p:ph type="title"/>
          </p:nvPr>
        </p:nvSpPr>
        <p:spPr>
          <a:xfrm>
            <a:off x="838200" y="497329"/>
            <a:ext cx="10515600" cy="728162"/>
          </a:xfrm>
        </p:spPr>
        <p:txBody>
          <a:bodyPr/>
          <a:lstStyle/>
          <a:p>
            <a:pPr algn="ctr"/>
            <a:r>
              <a:rPr lang="en-US" dirty="0">
                <a:solidFill>
                  <a:schemeClr val="accent1"/>
                </a:solidFill>
              </a:rPr>
              <a:t>SEWP VI Categories</a:t>
            </a:r>
          </a:p>
        </p:txBody>
      </p:sp>
      <p:sp>
        <p:nvSpPr>
          <p:cNvPr id="6" name="TextBox 5">
            <a:extLst>
              <a:ext uri="{FF2B5EF4-FFF2-40B4-BE49-F238E27FC236}">
                <a16:creationId xmlns:a16="http://schemas.microsoft.com/office/drawing/2014/main" id="{9F18D0B7-2134-EFD9-1CC8-00F0C6C95167}"/>
              </a:ext>
            </a:extLst>
          </p:cNvPr>
          <p:cNvSpPr txBox="1"/>
          <p:nvPr/>
        </p:nvSpPr>
        <p:spPr>
          <a:xfrm>
            <a:off x="2168317" y="1225491"/>
            <a:ext cx="7855367" cy="400110"/>
          </a:xfrm>
          <a:prstGeom prst="rect">
            <a:avLst/>
          </a:prstGeom>
          <a:noFill/>
        </p:spPr>
        <p:txBody>
          <a:bodyPr wrap="square">
            <a:spAutoFit/>
          </a:bodyPr>
          <a:lstStyle/>
          <a:p>
            <a:pPr algn="ctr" defTabSz="914400">
              <a:defRPr/>
            </a:pPr>
            <a:r>
              <a:rPr lang="en-US" sz="2000" kern="0" dirty="0">
                <a:solidFill>
                  <a:srgbClr val="000000"/>
                </a:solidFill>
                <a:latin typeface="+mj-lt"/>
              </a:rPr>
              <a:t>SEWP VI CONSISTS OF THREE SEPARATE CATEGORIES</a:t>
            </a:r>
          </a:p>
        </p:txBody>
      </p:sp>
      <p:sp>
        <p:nvSpPr>
          <p:cNvPr id="8" name="Rectangle 7">
            <a:extLst>
              <a:ext uri="{FF2B5EF4-FFF2-40B4-BE49-F238E27FC236}">
                <a16:creationId xmlns:a16="http://schemas.microsoft.com/office/drawing/2014/main" id="{05E95C9F-AE8E-F4EB-8EFF-63DAF297F83B}"/>
              </a:ext>
            </a:extLst>
          </p:cNvPr>
          <p:cNvSpPr/>
          <p:nvPr/>
        </p:nvSpPr>
        <p:spPr>
          <a:xfrm>
            <a:off x="1516687" y="2235169"/>
            <a:ext cx="2162940" cy="522492"/>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latin typeface="+mj-lt"/>
              </a:rPr>
              <a:t>CATEGORY: A</a:t>
            </a:r>
          </a:p>
        </p:txBody>
      </p:sp>
      <p:sp>
        <p:nvSpPr>
          <p:cNvPr id="13" name="TextBox 12">
            <a:extLst>
              <a:ext uri="{FF2B5EF4-FFF2-40B4-BE49-F238E27FC236}">
                <a16:creationId xmlns:a16="http://schemas.microsoft.com/office/drawing/2014/main" id="{8AA6046B-34C0-AF83-0EA3-B2862D5C5164}"/>
              </a:ext>
            </a:extLst>
          </p:cNvPr>
          <p:cNvSpPr txBox="1"/>
          <p:nvPr/>
        </p:nvSpPr>
        <p:spPr>
          <a:xfrm>
            <a:off x="1242984" y="2891915"/>
            <a:ext cx="2710347" cy="3139321"/>
          </a:xfrm>
          <a:prstGeom prst="rect">
            <a:avLst/>
          </a:prstGeom>
          <a:noFill/>
        </p:spPr>
        <p:txBody>
          <a:bodyPr wrap="square">
            <a:spAutoFit/>
          </a:bodyPr>
          <a:lstStyle/>
          <a:p>
            <a:r>
              <a:rPr lang="en-US" altLang="en-US" b="1" dirty="0">
                <a:latin typeface="+mj-lt"/>
              </a:rPr>
              <a:t>ITC/AV (Information</a:t>
            </a:r>
            <a:r>
              <a:rPr lang="en-US" altLang="en-US" b="1" dirty="0"/>
              <a:t> </a:t>
            </a:r>
            <a:r>
              <a:rPr lang="en-US" altLang="en-US" dirty="0">
                <a:latin typeface="+mj-lt"/>
              </a:rPr>
              <a:t>Technology, </a:t>
            </a:r>
            <a:r>
              <a:rPr lang="en-US" altLang="en-US" b="1" dirty="0">
                <a:latin typeface="+mj-lt"/>
              </a:rPr>
              <a:t>Communications and Audio Visual) Solutions</a:t>
            </a:r>
          </a:p>
          <a:p>
            <a:endParaRPr lang="en-US" dirty="0">
              <a:latin typeface="+mj-lt"/>
            </a:endParaRPr>
          </a:p>
          <a:p>
            <a:pPr>
              <a:tabLst>
                <a:tab pos="914400" algn="l"/>
              </a:tabLst>
            </a:pPr>
            <a:r>
              <a:rPr lang="en-US" b="1" dirty="0"/>
              <a:t>Group A1 – </a:t>
            </a:r>
            <a:r>
              <a:rPr lang="en-US" dirty="0"/>
              <a:t>Unrestricted</a:t>
            </a:r>
          </a:p>
          <a:p>
            <a:pPr>
              <a:tabLst>
                <a:tab pos="914400" algn="l"/>
              </a:tabLst>
            </a:pPr>
            <a:endParaRPr lang="en-US" b="1" dirty="0"/>
          </a:p>
          <a:p>
            <a:pPr>
              <a:tabLst>
                <a:tab pos="914400" algn="l"/>
              </a:tabLst>
            </a:pPr>
            <a:r>
              <a:rPr lang="en-US" b="1" dirty="0"/>
              <a:t>Group A2 – </a:t>
            </a:r>
            <a:r>
              <a:rPr lang="en-US" dirty="0"/>
              <a:t>Small Business Set Aside</a:t>
            </a:r>
          </a:p>
        </p:txBody>
      </p:sp>
      <p:sp>
        <p:nvSpPr>
          <p:cNvPr id="18" name="Rectangle 17">
            <a:extLst>
              <a:ext uri="{FF2B5EF4-FFF2-40B4-BE49-F238E27FC236}">
                <a16:creationId xmlns:a16="http://schemas.microsoft.com/office/drawing/2014/main" id="{F6EBB438-0392-95C1-9788-9263DE6904A0}"/>
              </a:ext>
              <a:ext uri="{C183D7F6-B498-43B3-948B-1728B52AA6E4}">
                <adec:decorative xmlns:adec="http://schemas.microsoft.com/office/drawing/2017/decorative" val="1"/>
              </a:ext>
            </a:extLst>
          </p:cNvPr>
          <p:cNvSpPr/>
          <p:nvPr/>
        </p:nvSpPr>
        <p:spPr>
          <a:xfrm>
            <a:off x="4611795" y="2392332"/>
            <a:ext cx="2968412" cy="3765122"/>
          </a:xfrm>
          <a:prstGeom prst="rect">
            <a:avLst/>
          </a:prstGeom>
          <a:no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D6C506AD-39E1-4964-7FD5-B7F9E843CE5B}"/>
              </a:ext>
              <a:ext uri="{C183D7F6-B498-43B3-948B-1728B52AA6E4}">
                <adec:decorative xmlns:adec="http://schemas.microsoft.com/office/drawing/2017/decorative" val="1"/>
              </a:ext>
            </a:extLst>
          </p:cNvPr>
          <p:cNvSpPr/>
          <p:nvPr/>
        </p:nvSpPr>
        <p:spPr>
          <a:xfrm>
            <a:off x="8109637" y="2392331"/>
            <a:ext cx="2837087" cy="3765121"/>
          </a:xfrm>
          <a:prstGeom prst="rect">
            <a:avLst/>
          </a:prstGeom>
          <a:solidFill>
            <a:schemeClr val="bg1"/>
          </a:solidFill>
          <a:ln>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D8BAEEA7-139C-BE34-1AFD-CDCE8AE796FC}"/>
              </a:ext>
            </a:extLst>
          </p:cNvPr>
          <p:cNvSpPr/>
          <p:nvPr/>
        </p:nvSpPr>
        <p:spPr>
          <a:xfrm>
            <a:off x="5014530" y="2235169"/>
            <a:ext cx="2162940" cy="522492"/>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mj-lt"/>
              </a:rPr>
              <a:t>CATEGORY: B</a:t>
            </a:r>
          </a:p>
        </p:txBody>
      </p:sp>
      <p:sp>
        <p:nvSpPr>
          <p:cNvPr id="22" name="TextBox 21">
            <a:extLst>
              <a:ext uri="{FF2B5EF4-FFF2-40B4-BE49-F238E27FC236}">
                <a16:creationId xmlns:a16="http://schemas.microsoft.com/office/drawing/2014/main" id="{55EC914E-E730-FC3D-8FBB-E7ABCE6559A4}"/>
              </a:ext>
            </a:extLst>
          </p:cNvPr>
          <p:cNvSpPr txBox="1"/>
          <p:nvPr/>
        </p:nvSpPr>
        <p:spPr>
          <a:xfrm>
            <a:off x="4874445" y="2891915"/>
            <a:ext cx="2705762" cy="2677656"/>
          </a:xfrm>
          <a:prstGeom prst="rect">
            <a:avLst/>
          </a:prstGeom>
          <a:noFill/>
        </p:spPr>
        <p:txBody>
          <a:bodyPr wrap="square">
            <a:spAutoFit/>
          </a:bodyPr>
          <a:lstStyle/>
          <a:p>
            <a:pPr>
              <a:tabLst>
                <a:tab pos="457200" algn="l"/>
              </a:tabLst>
            </a:pPr>
            <a:r>
              <a:rPr lang="en-US" sz="2000" b="1" dirty="0">
                <a:latin typeface="+mj-lt"/>
              </a:rPr>
              <a:t>Enterprise-wide ITC/AV Service Solutions</a:t>
            </a:r>
            <a:endParaRPr lang="en-US" b="1" dirty="0"/>
          </a:p>
          <a:p>
            <a:pPr>
              <a:tabLst>
                <a:tab pos="914400" algn="l"/>
              </a:tabLst>
            </a:pPr>
            <a:endParaRPr lang="en-US" b="1" dirty="0"/>
          </a:p>
          <a:p>
            <a:pPr>
              <a:tabLst>
                <a:tab pos="914400" algn="l"/>
              </a:tabLst>
            </a:pPr>
            <a:r>
              <a:rPr lang="en-US" b="1" dirty="0"/>
              <a:t>Group B1 – </a:t>
            </a:r>
            <a:r>
              <a:rPr lang="en-US" dirty="0"/>
              <a:t>Unrestricted</a:t>
            </a:r>
          </a:p>
          <a:p>
            <a:pPr>
              <a:tabLst>
                <a:tab pos="914400" algn="l"/>
              </a:tabLst>
            </a:pPr>
            <a:endParaRPr lang="en-US" dirty="0"/>
          </a:p>
          <a:p>
            <a:pPr>
              <a:tabLst>
                <a:tab pos="914400" algn="l"/>
              </a:tabLst>
            </a:pPr>
            <a:r>
              <a:rPr lang="en-US" b="1" dirty="0"/>
              <a:t>Group B2 – </a:t>
            </a:r>
            <a:r>
              <a:rPr lang="en-US" dirty="0"/>
              <a:t>Small Business Set Aside</a:t>
            </a:r>
          </a:p>
        </p:txBody>
      </p:sp>
      <p:sp>
        <p:nvSpPr>
          <p:cNvPr id="27" name="Rectangle 26">
            <a:extLst>
              <a:ext uri="{FF2B5EF4-FFF2-40B4-BE49-F238E27FC236}">
                <a16:creationId xmlns:a16="http://schemas.microsoft.com/office/drawing/2014/main" id="{EEF7AEC4-E019-C3CA-2280-75404A0F9D19}"/>
              </a:ext>
            </a:extLst>
          </p:cNvPr>
          <p:cNvSpPr/>
          <p:nvPr/>
        </p:nvSpPr>
        <p:spPr>
          <a:xfrm>
            <a:off x="8446710" y="2235169"/>
            <a:ext cx="2162940" cy="522492"/>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latin typeface="+mj-lt"/>
              </a:rPr>
              <a:t>CATEGORY: C</a:t>
            </a:r>
          </a:p>
        </p:txBody>
      </p:sp>
      <p:sp>
        <p:nvSpPr>
          <p:cNvPr id="23" name="TextBox 22">
            <a:extLst>
              <a:ext uri="{FF2B5EF4-FFF2-40B4-BE49-F238E27FC236}">
                <a16:creationId xmlns:a16="http://schemas.microsoft.com/office/drawing/2014/main" id="{C322CFF6-7F22-59F4-5148-7C835699AA67}"/>
              </a:ext>
            </a:extLst>
          </p:cNvPr>
          <p:cNvSpPr txBox="1"/>
          <p:nvPr/>
        </p:nvSpPr>
        <p:spPr>
          <a:xfrm>
            <a:off x="8240962" y="2891916"/>
            <a:ext cx="2705762" cy="2123658"/>
          </a:xfrm>
          <a:prstGeom prst="rect">
            <a:avLst/>
          </a:prstGeom>
          <a:noFill/>
        </p:spPr>
        <p:txBody>
          <a:bodyPr wrap="square">
            <a:spAutoFit/>
          </a:bodyPr>
          <a:lstStyle/>
          <a:p>
            <a:r>
              <a:rPr lang="en-US" altLang="en-US" sz="2000" b="1" dirty="0">
                <a:latin typeface="+mj-lt"/>
              </a:rPr>
              <a:t>ITC/AV Program Level Services</a:t>
            </a:r>
          </a:p>
          <a:p>
            <a:endParaRPr lang="en-US" altLang="en-US" sz="2000" b="1" dirty="0">
              <a:latin typeface="+mj-lt"/>
            </a:endParaRPr>
          </a:p>
          <a:p>
            <a:r>
              <a:rPr lang="en-US" altLang="en-US" b="1" dirty="0"/>
              <a:t>Group C1 – </a:t>
            </a:r>
            <a:r>
              <a:rPr lang="en-US" altLang="en-US" dirty="0"/>
              <a:t>Small Business Set Aside</a:t>
            </a:r>
          </a:p>
          <a:p>
            <a:endParaRPr lang="en-US" altLang="en-US" b="1" dirty="0"/>
          </a:p>
          <a:p>
            <a:r>
              <a:rPr lang="en-US" altLang="en-US" b="1" dirty="0"/>
              <a:t>Group C2 </a:t>
            </a:r>
            <a:r>
              <a:rPr lang="en-US" b="1" dirty="0"/>
              <a:t>–</a:t>
            </a:r>
            <a:r>
              <a:rPr lang="en-US" altLang="en-US" b="1" dirty="0"/>
              <a:t> </a:t>
            </a:r>
            <a:r>
              <a:rPr lang="en-US" altLang="en-US" dirty="0"/>
              <a:t>Reserved</a:t>
            </a:r>
          </a:p>
        </p:txBody>
      </p:sp>
      <p:cxnSp>
        <p:nvCxnSpPr>
          <p:cNvPr id="3" name="Straight Connector 2">
            <a:extLst>
              <a:ext uri="{FF2B5EF4-FFF2-40B4-BE49-F238E27FC236}">
                <a16:creationId xmlns:a16="http://schemas.microsoft.com/office/drawing/2014/main" id="{9FD32737-8828-3B0A-2D99-198B6EAFCC7C}"/>
              </a:ext>
              <a:ext uri="{C183D7F6-B498-43B3-948B-1728B52AA6E4}">
                <adec:decorative xmlns:adec="http://schemas.microsoft.com/office/drawing/2017/decorative" val="1"/>
              </a:ext>
            </a:extLst>
          </p:cNvPr>
          <p:cNvCxnSpPr>
            <a:cxnSpLocks/>
          </p:cNvCxnSpPr>
          <p:nvPr/>
        </p:nvCxnSpPr>
        <p:spPr>
          <a:xfrm>
            <a:off x="5854304" y="1768572"/>
            <a:ext cx="483392" cy="0"/>
          </a:xfrm>
          <a:prstGeom prst="line">
            <a:avLst/>
          </a:prstGeom>
          <a:ln w="6350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grpSp>
        <p:nvGrpSpPr>
          <p:cNvPr id="4" name="Group 3">
            <a:extLst>
              <a:ext uri="{FF2B5EF4-FFF2-40B4-BE49-F238E27FC236}">
                <a16:creationId xmlns:a16="http://schemas.microsoft.com/office/drawing/2014/main" id="{BB7DCC6E-F76A-CF4B-0936-3C3BDF9F0271}"/>
              </a:ext>
              <a:ext uri="{C183D7F6-B498-43B3-948B-1728B52AA6E4}">
                <adec:decorative xmlns:adec="http://schemas.microsoft.com/office/drawing/2017/decorative" val="1"/>
              </a:ext>
            </a:extLst>
          </p:cNvPr>
          <p:cNvGrpSpPr/>
          <p:nvPr/>
        </p:nvGrpSpPr>
        <p:grpSpPr>
          <a:xfrm flipH="1">
            <a:off x="11601997" y="97501"/>
            <a:ext cx="526540" cy="771520"/>
            <a:chOff x="5827345" y="-11058"/>
            <a:chExt cx="526540" cy="771520"/>
          </a:xfrm>
        </p:grpSpPr>
        <p:cxnSp>
          <p:nvCxnSpPr>
            <p:cNvPr id="5" name="Straight Connector 4">
              <a:extLst>
                <a:ext uri="{FF2B5EF4-FFF2-40B4-BE49-F238E27FC236}">
                  <a16:creationId xmlns:a16="http://schemas.microsoft.com/office/drawing/2014/main" id="{BD671ADB-D319-EF80-8464-1C6B58BE61B5}"/>
                </a:ext>
              </a:extLst>
            </p:cNvPr>
            <p:cNvCxnSpPr>
              <a:cxnSpLocks/>
            </p:cNvCxnSpPr>
            <p:nvPr/>
          </p:nvCxnSpPr>
          <p:spPr>
            <a:xfrm flipH="1">
              <a:off x="5827345" y="-11058"/>
              <a:ext cx="146050" cy="228598"/>
            </a:xfrm>
            <a:prstGeom prst="line">
              <a:avLst/>
            </a:prstGeom>
            <a:ln w="127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BE0E58FF-1706-F8EA-64A8-0015E5E8DD4F}"/>
                </a:ext>
              </a:extLst>
            </p:cNvPr>
            <p:cNvCxnSpPr>
              <a:cxnSpLocks/>
            </p:cNvCxnSpPr>
            <p:nvPr/>
          </p:nvCxnSpPr>
          <p:spPr>
            <a:xfrm flipH="1">
              <a:off x="5860967" y="-11058"/>
              <a:ext cx="492918" cy="771520"/>
            </a:xfrm>
            <a:prstGeom prst="line">
              <a:avLst/>
            </a:prstGeom>
            <a:ln w="127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AB0F5D75-AADF-21B3-C5F8-B0BEF6DBD5B5}"/>
                </a:ext>
              </a:extLst>
            </p:cNvPr>
            <p:cNvCxnSpPr>
              <a:cxnSpLocks/>
            </p:cNvCxnSpPr>
            <p:nvPr/>
          </p:nvCxnSpPr>
          <p:spPr>
            <a:xfrm flipH="1">
              <a:off x="5827345" y="-11058"/>
              <a:ext cx="336953" cy="500059"/>
            </a:xfrm>
            <a:prstGeom prst="line">
              <a:avLst/>
            </a:prstGeom>
            <a:ln w="12700" cap="rnd">
              <a:solidFill>
                <a:schemeClr val="accent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664854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AB9DD52-6066-4966-A2CC-CF58F66FD0AD}"/>
              </a:ext>
            </a:extLst>
          </p:cNvPr>
          <p:cNvSpPr>
            <a:spLocks noGrp="1"/>
          </p:cNvSpPr>
          <p:nvPr>
            <p:ph type="title"/>
          </p:nvPr>
        </p:nvSpPr>
        <p:spPr/>
        <p:txBody>
          <a:bodyPr>
            <a:normAutofit/>
          </a:bodyPr>
          <a:lstStyle/>
          <a:p>
            <a:r>
              <a:rPr lang="en-US" sz="3200" b="1" dirty="0"/>
              <a:t>Category A Scope</a:t>
            </a:r>
            <a:endParaRPr lang="en-US" sz="3200" dirty="0"/>
          </a:p>
        </p:txBody>
      </p:sp>
      <p:sp>
        <p:nvSpPr>
          <p:cNvPr id="6" name="Content Placeholder 2">
            <a:extLst>
              <a:ext uri="{FF2B5EF4-FFF2-40B4-BE49-F238E27FC236}">
                <a16:creationId xmlns:a16="http://schemas.microsoft.com/office/drawing/2014/main" id="{F29DB96A-AA2E-2B21-C3B1-6434753BBA33}"/>
              </a:ext>
            </a:extLst>
          </p:cNvPr>
          <p:cNvSpPr txBox="1">
            <a:spLocks/>
          </p:cNvSpPr>
          <p:nvPr/>
        </p:nvSpPr>
        <p:spPr>
          <a:xfrm>
            <a:off x="838201" y="1679941"/>
            <a:ext cx="7398774" cy="396507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otham Rounded Book"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otham Rounded Book"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otham Rounded Book"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otham Rounded Book"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otham Rounded Book"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1800"/>
              </a:spcAft>
            </a:pPr>
            <a:r>
              <a:rPr lang="en-US" altLang="en-US" sz="2000" dirty="0"/>
              <a:t>Broad suite of ITC/AV solutions: i.e. technology in which there is an intertwining of products, such as a laptop, and services, such as maintenance and installation, and engineering services. </a:t>
            </a:r>
          </a:p>
          <a:p>
            <a:pPr>
              <a:lnSpc>
                <a:spcPct val="100000"/>
              </a:lnSpc>
              <a:spcBef>
                <a:spcPts val="0"/>
              </a:spcBef>
              <a:spcAft>
                <a:spcPts val="1800"/>
              </a:spcAft>
            </a:pPr>
            <a:r>
              <a:rPr lang="en-US" altLang="en-US" sz="2000" dirty="0"/>
              <a:t>Technology area includes specific mandatory technology that must be supplied; offerings should not be limited to those specific mandatory areas.</a:t>
            </a:r>
          </a:p>
          <a:p>
            <a:pPr>
              <a:lnSpc>
                <a:spcPct val="100000"/>
              </a:lnSpc>
              <a:spcBef>
                <a:spcPts val="0"/>
              </a:spcBef>
              <a:spcAft>
                <a:spcPts val="1800"/>
              </a:spcAft>
            </a:pPr>
            <a:r>
              <a:rPr lang="en-US" altLang="en-US" sz="2000" dirty="0"/>
              <a:t>Full breadth and depth of ITC/AV technology and solutions range of technology and therefore all similar and related technologies are within scope of this Category. </a:t>
            </a:r>
            <a:endParaRPr lang="en-US" sz="2000" dirty="0"/>
          </a:p>
        </p:txBody>
      </p:sp>
      <p:cxnSp>
        <p:nvCxnSpPr>
          <p:cNvPr id="7" name="Straight Connector 6">
            <a:extLst>
              <a:ext uri="{FF2B5EF4-FFF2-40B4-BE49-F238E27FC236}">
                <a16:creationId xmlns:a16="http://schemas.microsoft.com/office/drawing/2014/main" id="{F903D6FD-9528-58BA-9E7B-235EE311D717}"/>
              </a:ext>
              <a:ext uri="{C183D7F6-B498-43B3-948B-1728B52AA6E4}">
                <adec:decorative xmlns:adec="http://schemas.microsoft.com/office/drawing/2017/decorative" val="1"/>
              </a:ext>
            </a:extLst>
          </p:cNvPr>
          <p:cNvCxnSpPr>
            <a:cxnSpLocks/>
          </p:cNvCxnSpPr>
          <p:nvPr/>
        </p:nvCxnSpPr>
        <p:spPr>
          <a:xfrm>
            <a:off x="1003660" y="1350890"/>
            <a:ext cx="483392" cy="0"/>
          </a:xfrm>
          <a:prstGeom prst="line">
            <a:avLst/>
          </a:prstGeom>
          <a:ln w="6350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83213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AB9DD52-6066-4966-A2CC-CF58F66FD0AD}"/>
              </a:ext>
            </a:extLst>
          </p:cNvPr>
          <p:cNvSpPr>
            <a:spLocks noGrp="1"/>
          </p:cNvSpPr>
          <p:nvPr>
            <p:ph type="title"/>
          </p:nvPr>
        </p:nvSpPr>
        <p:spPr/>
        <p:txBody>
          <a:bodyPr>
            <a:normAutofit/>
          </a:bodyPr>
          <a:lstStyle/>
          <a:p>
            <a:r>
              <a:rPr lang="en-US" sz="3200" b="1" dirty="0">
                <a:solidFill>
                  <a:schemeClr val="bg1"/>
                </a:solidFill>
              </a:rPr>
              <a:t>Category B Scope</a:t>
            </a:r>
            <a:endParaRPr lang="en-US" sz="3200" dirty="0">
              <a:solidFill>
                <a:schemeClr val="bg1"/>
              </a:solidFill>
            </a:endParaRPr>
          </a:p>
        </p:txBody>
      </p:sp>
      <p:sp>
        <p:nvSpPr>
          <p:cNvPr id="6" name="Content Placeholder 2">
            <a:extLst>
              <a:ext uri="{FF2B5EF4-FFF2-40B4-BE49-F238E27FC236}">
                <a16:creationId xmlns:a16="http://schemas.microsoft.com/office/drawing/2014/main" id="{F29DB96A-AA2E-2B21-C3B1-6434753BBA33}"/>
              </a:ext>
            </a:extLst>
          </p:cNvPr>
          <p:cNvSpPr txBox="1">
            <a:spLocks/>
          </p:cNvSpPr>
          <p:nvPr/>
        </p:nvSpPr>
        <p:spPr>
          <a:xfrm>
            <a:off x="834592" y="1622778"/>
            <a:ext cx="7610395" cy="440219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otham Rounded Book"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otham Rounded Book"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otham Rounded Book"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otham Rounded Book"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otham Rounded Book"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1800"/>
              </a:spcAft>
            </a:pPr>
            <a:r>
              <a:rPr lang="en-US" altLang="en-US" sz="2000" dirty="0">
                <a:solidFill>
                  <a:schemeClr val="bg1"/>
                </a:solidFill>
              </a:rPr>
              <a:t>Provides Federal Agencies with customized </a:t>
            </a:r>
            <a:r>
              <a:rPr lang="en-US" altLang="en-US" sz="2000" b="1" u="sng" dirty="0">
                <a:solidFill>
                  <a:schemeClr val="bg1"/>
                </a:solidFill>
              </a:rPr>
              <a:t>Enterprise-Wide</a:t>
            </a:r>
            <a:r>
              <a:rPr lang="en-US" altLang="en-US" sz="2000" dirty="0">
                <a:solidFill>
                  <a:schemeClr val="bg1"/>
                </a:solidFill>
              </a:rPr>
              <a:t> Strategic Solutions for improvement and enhancement of Agency ITC/AV infrastructure.</a:t>
            </a:r>
          </a:p>
          <a:p>
            <a:pPr>
              <a:lnSpc>
                <a:spcPct val="100000"/>
              </a:lnSpc>
              <a:spcBef>
                <a:spcPts val="0"/>
              </a:spcBef>
              <a:spcAft>
                <a:spcPts val="1800"/>
              </a:spcAft>
            </a:pPr>
            <a:r>
              <a:rPr lang="en-US" altLang="en-US" sz="2000" dirty="0">
                <a:solidFill>
                  <a:schemeClr val="bg1"/>
                </a:solidFill>
              </a:rPr>
              <a:t>The provided list of representative service areas is not meant to be all-inclusive, but are indications of types of in-scope services-based solutions.</a:t>
            </a:r>
          </a:p>
          <a:p>
            <a:pPr>
              <a:lnSpc>
                <a:spcPct val="100000"/>
              </a:lnSpc>
              <a:spcBef>
                <a:spcPts val="0"/>
              </a:spcBef>
              <a:spcAft>
                <a:spcPts val="1800"/>
              </a:spcAft>
            </a:pPr>
            <a:r>
              <a:rPr lang="en-US" altLang="en-US" sz="2000" dirty="0">
                <a:solidFill>
                  <a:schemeClr val="bg1"/>
                </a:solidFill>
              </a:rPr>
              <a:t>Other services which adhere to the definition of ITC/AV services and encapsulate an enterprise-wide solution, are within scope and may be provided to meet an agency’s particular mission needs. </a:t>
            </a:r>
          </a:p>
        </p:txBody>
      </p:sp>
      <p:cxnSp>
        <p:nvCxnSpPr>
          <p:cNvPr id="7" name="Straight Connector 6">
            <a:extLst>
              <a:ext uri="{FF2B5EF4-FFF2-40B4-BE49-F238E27FC236}">
                <a16:creationId xmlns:a16="http://schemas.microsoft.com/office/drawing/2014/main" id="{F903D6FD-9528-58BA-9E7B-235EE311D717}"/>
              </a:ext>
              <a:ext uri="{C183D7F6-B498-43B3-948B-1728B52AA6E4}">
                <adec:decorative xmlns:adec="http://schemas.microsoft.com/office/drawing/2017/decorative" val="1"/>
              </a:ext>
            </a:extLst>
          </p:cNvPr>
          <p:cNvCxnSpPr>
            <a:cxnSpLocks/>
          </p:cNvCxnSpPr>
          <p:nvPr/>
        </p:nvCxnSpPr>
        <p:spPr>
          <a:xfrm>
            <a:off x="1003660" y="1350890"/>
            <a:ext cx="483392" cy="0"/>
          </a:xfrm>
          <a:prstGeom prst="line">
            <a:avLst/>
          </a:prstGeom>
          <a:ln w="6350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69F90949-4DD7-0A27-AE12-A3FB6A2A5467}"/>
              </a:ext>
              <a:ext uri="{C183D7F6-B498-43B3-948B-1728B52AA6E4}">
                <adec:decorative xmlns:adec="http://schemas.microsoft.com/office/drawing/2017/decorative" val="1"/>
              </a:ext>
            </a:extLst>
          </p:cNvPr>
          <p:cNvGrpSpPr>
            <a:grpSpLocks noGrp="1" noUngrp="1" noRot="1" noMove="1" noResize="1"/>
          </p:cNvGrpSpPr>
          <p:nvPr/>
        </p:nvGrpSpPr>
        <p:grpSpPr>
          <a:xfrm>
            <a:off x="6983730" y="-733268"/>
            <a:ext cx="5321368" cy="3857730"/>
            <a:chOff x="7256622" y="-107922"/>
            <a:chExt cx="5048476" cy="2834203"/>
          </a:xfrm>
        </p:grpSpPr>
        <p:cxnSp>
          <p:nvCxnSpPr>
            <p:cNvPr id="10" name="Straight Connector 9">
              <a:extLst>
                <a:ext uri="{FF2B5EF4-FFF2-40B4-BE49-F238E27FC236}">
                  <a16:creationId xmlns:a16="http://schemas.microsoft.com/office/drawing/2014/main" id="{9D596749-F235-2E3D-EDFC-FB339E829C7C}"/>
                </a:ext>
              </a:extLst>
            </p:cNvPr>
            <p:cNvCxnSpPr>
              <a:cxnSpLocks noGrp="1" noRot="1" noMove="1" noResize="1" noEditPoints="1" noAdjustHandles="1" noChangeArrowheads="1" noChangeShapeType="1"/>
            </p:cNvCxnSpPr>
            <p:nvPr userDrawn="1"/>
          </p:nvCxnSpPr>
          <p:spPr>
            <a:xfrm>
              <a:off x="11264106" y="-21219"/>
              <a:ext cx="988496" cy="54727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7133F71-AEEA-7B97-F50F-AC2FCEB61A5D}"/>
                </a:ext>
              </a:extLst>
            </p:cNvPr>
            <p:cNvCxnSpPr>
              <a:cxnSpLocks noGrp="1" noRot="1" noMove="1" noResize="1" noEditPoints="1" noAdjustHandles="1" noChangeArrowheads="1" noChangeShapeType="1"/>
            </p:cNvCxnSpPr>
            <p:nvPr userDrawn="1"/>
          </p:nvCxnSpPr>
          <p:spPr>
            <a:xfrm>
              <a:off x="10825614" y="-21218"/>
              <a:ext cx="1417449" cy="7847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4543036-439E-FE87-D157-AC7638FD6F95}"/>
                </a:ext>
              </a:extLst>
            </p:cNvPr>
            <p:cNvCxnSpPr>
              <a:cxnSpLocks noGrp="1" noRot="1" noMove="1" noResize="1" noEditPoints="1" noAdjustHandles="1" noChangeArrowheads="1" noChangeShapeType="1"/>
            </p:cNvCxnSpPr>
            <p:nvPr userDrawn="1"/>
          </p:nvCxnSpPr>
          <p:spPr>
            <a:xfrm>
              <a:off x="10345774" y="-44112"/>
              <a:ext cx="1814925" cy="100481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4DD1A0A-3A82-7B01-8F25-8421EEAA3913}"/>
                </a:ext>
              </a:extLst>
            </p:cNvPr>
            <p:cNvCxnSpPr>
              <a:cxnSpLocks noGrp="1" noRot="1" noMove="1" noResize="1" noEditPoints="1" noAdjustHandles="1" noChangeArrowheads="1" noChangeShapeType="1"/>
            </p:cNvCxnSpPr>
            <p:nvPr userDrawn="1"/>
          </p:nvCxnSpPr>
          <p:spPr>
            <a:xfrm>
              <a:off x="9792027" y="-107922"/>
              <a:ext cx="2513071" cy="139133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D840BB3-5946-0EF6-FBCC-2248F002D351}"/>
                </a:ext>
              </a:extLst>
            </p:cNvPr>
            <p:cNvCxnSpPr>
              <a:cxnSpLocks noGrp="1" noRot="1" noMove="1" noResize="1" noEditPoints="1" noAdjustHandles="1" noChangeArrowheads="1" noChangeShapeType="1"/>
            </p:cNvCxnSpPr>
            <p:nvPr userDrawn="1"/>
          </p:nvCxnSpPr>
          <p:spPr>
            <a:xfrm>
              <a:off x="9542294" y="-6451"/>
              <a:ext cx="2661841" cy="147370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A9F74F5-65B2-7FE3-5D78-FFF92E4FD3C5}"/>
                </a:ext>
              </a:extLst>
            </p:cNvPr>
            <p:cNvCxnSpPr>
              <a:cxnSpLocks noGrp="1" noRot="1" noMove="1" noResize="1" noEditPoints="1" noAdjustHandles="1" noChangeArrowheads="1" noChangeShapeType="1"/>
            </p:cNvCxnSpPr>
            <p:nvPr userDrawn="1"/>
          </p:nvCxnSpPr>
          <p:spPr>
            <a:xfrm>
              <a:off x="9112718" y="0"/>
              <a:ext cx="3152594" cy="174540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9B300A1-1AF0-0DAD-5858-0E0367CCC11A}"/>
                </a:ext>
              </a:extLst>
            </p:cNvPr>
            <p:cNvCxnSpPr>
              <a:cxnSpLocks noGrp="1" noRot="1" noMove="1" noResize="1" noEditPoints="1" noAdjustHandles="1" noChangeArrowheads="1" noChangeShapeType="1"/>
            </p:cNvCxnSpPr>
            <p:nvPr userDrawn="1"/>
          </p:nvCxnSpPr>
          <p:spPr>
            <a:xfrm>
              <a:off x="8643497" y="-15498"/>
              <a:ext cx="3632021" cy="201083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C47E007-D78E-775C-7C17-B75903869C8C}"/>
                </a:ext>
              </a:extLst>
            </p:cNvPr>
            <p:cNvCxnSpPr>
              <a:cxnSpLocks noGrp="1" noRot="1" noMove="1" noResize="1" noEditPoints="1" noAdjustHandles="1" noChangeArrowheads="1" noChangeShapeType="1"/>
            </p:cNvCxnSpPr>
            <p:nvPr userDrawn="1"/>
          </p:nvCxnSpPr>
          <p:spPr>
            <a:xfrm>
              <a:off x="8156979" y="-42087"/>
              <a:ext cx="4128138" cy="228550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992E092-9360-F547-D282-613DE0920E4A}"/>
                </a:ext>
              </a:extLst>
            </p:cNvPr>
            <p:cNvCxnSpPr>
              <a:cxnSpLocks noGrp="1" noRot="1" noMove="1" noResize="1" noEditPoints="1" noAdjustHandles="1" noChangeArrowheads="1" noChangeShapeType="1"/>
            </p:cNvCxnSpPr>
            <p:nvPr userDrawn="1"/>
          </p:nvCxnSpPr>
          <p:spPr>
            <a:xfrm>
              <a:off x="7631235" y="-71731"/>
              <a:ext cx="4673862" cy="258763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AEEFDE4-2C52-550C-A2FD-9CDF2AE4D5BA}"/>
                </a:ext>
              </a:extLst>
            </p:cNvPr>
            <p:cNvCxnSpPr>
              <a:cxnSpLocks noGrp="1" noRot="1" noMove="1" noResize="1" noEditPoints="1" noAdjustHandles="1" noChangeArrowheads="1" noChangeShapeType="1"/>
            </p:cNvCxnSpPr>
            <p:nvPr userDrawn="1"/>
          </p:nvCxnSpPr>
          <p:spPr>
            <a:xfrm>
              <a:off x="7256622" y="-36367"/>
              <a:ext cx="4989969" cy="276264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A496303-7125-590F-2075-69D0FF1459F2}"/>
                </a:ext>
              </a:extLst>
            </p:cNvPr>
            <p:cNvCxnSpPr>
              <a:cxnSpLocks noGrp="1" noRot="1" noMove="1" noResize="1" noEditPoints="1" noAdjustHandles="1" noChangeArrowheads="1" noChangeShapeType="1"/>
            </p:cNvCxnSpPr>
            <p:nvPr userDrawn="1"/>
          </p:nvCxnSpPr>
          <p:spPr>
            <a:xfrm>
              <a:off x="11745098" y="0"/>
              <a:ext cx="530420" cy="29366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1" name="Straight Connector 20">
            <a:extLst>
              <a:ext uri="{FF2B5EF4-FFF2-40B4-BE49-F238E27FC236}">
                <a16:creationId xmlns:a16="http://schemas.microsoft.com/office/drawing/2014/main" id="{ED49472D-B78F-EE74-3807-706FBB95E66F}"/>
              </a:ext>
              <a:ext uri="{C183D7F6-B498-43B3-948B-1728B52AA6E4}">
                <adec:decorative xmlns:adec="http://schemas.microsoft.com/office/drawing/2017/decorative" val="1"/>
              </a:ext>
            </a:extLst>
          </p:cNvPr>
          <p:cNvCxnSpPr>
            <a:cxnSpLocks noGrp="1" noRot="1" noMove="1" noResize="1" noEditPoints="1" noAdjustHandles="1" noChangeArrowheads="1" noChangeShapeType="1"/>
          </p:cNvCxnSpPr>
          <p:nvPr/>
        </p:nvCxnSpPr>
        <p:spPr>
          <a:xfrm flipH="1">
            <a:off x="11859923" y="6635429"/>
            <a:ext cx="297632" cy="36418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83A2399-E953-6020-39BC-F8F321888C95}"/>
              </a:ext>
              <a:ext uri="{C183D7F6-B498-43B3-948B-1728B52AA6E4}">
                <adec:decorative xmlns:adec="http://schemas.microsoft.com/office/drawing/2017/decorative" val="1"/>
              </a:ext>
            </a:extLst>
          </p:cNvPr>
          <p:cNvCxnSpPr>
            <a:cxnSpLocks noGrp="1" noRot="1" noMove="1" noResize="1" noEditPoints="1" noAdjustHandles="1" noChangeArrowheads="1" noChangeShapeType="1"/>
          </p:cNvCxnSpPr>
          <p:nvPr/>
        </p:nvCxnSpPr>
        <p:spPr>
          <a:xfrm flipH="1">
            <a:off x="11540355" y="6122452"/>
            <a:ext cx="696111" cy="8517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F7F9821-A642-CF4D-BB38-E28E61AEBAF9}"/>
              </a:ext>
              <a:ext uri="{C183D7F6-B498-43B3-948B-1728B52AA6E4}">
                <adec:decorative xmlns:adec="http://schemas.microsoft.com/office/drawing/2017/decorative" val="1"/>
              </a:ext>
            </a:extLst>
          </p:cNvPr>
          <p:cNvCxnSpPr>
            <a:cxnSpLocks noGrp="1" noRot="1" noMove="1" noResize="1" noEditPoints="1" noAdjustHandles="1" noChangeArrowheads="1" noChangeShapeType="1"/>
          </p:cNvCxnSpPr>
          <p:nvPr/>
        </p:nvCxnSpPr>
        <p:spPr>
          <a:xfrm flipH="1">
            <a:off x="11264106" y="5564887"/>
            <a:ext cx="1087708" cy="133094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703D5EF-5330-D37C-D9B6-97033E2FD3AE}"/>
              </a:ext>
              <a:ext uri="{C183D7F6-B498-43B3-948B-1728B52AA6E4}">
                <adec:decorative xmlns:adec="http://schemas.microsoft.com/office/drawing/2017/decorative" val="1"/>
              </a:ext>
            </a:extLst>
          </p:cNvPr>
          <p:cNvCxnSpPr>
            <a:cxnSpLocks noGrp="1" noRot="1" noMove="1" noResize="1" noEditPoints="1" noAdjustHandles="1" noChangeArrowheads="1" noChangeShapeType="1"/>
          </p:cNvCxnSpPr>
          <p:nvPr/>
        </p:nvCxnSpPr>
        <p:spPr>
          <a:xfrm flipH="1">
            <a:off x="10863967" y="5241158"/>
            <a:ext cx="1416343" cy="17330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9D82FDD-86E7-674C-DB67-A63FAB36EA10}"/>
              </a:ext>
              <a:ext uri="{C183D7F6-B498-43B3-948B-1728B52AA6E4}">
                <adec:decorative xmlns:adec="http://schemas.microsoft.com/office/drawing/2017/decorative" val="1"/>
              </a:ext>
            </a:extLst>
          </p:cNvPr>
          <p:cNvCxnSpPr>
            <a:cxnSpLocks noGrp="1" noRot="1" noMove="1" noResize="1" noEditPoints="1" noAdjustHandles="1" noChangeArrowheads="1" noChangeShapeType="1"/>
          </p:cNvCxnSpPr>
          <p:nvPr/>
        </p:nvCxnSpPr>
        <p:spPr>
          <a:xfrm flipH="1">
            <a:off x="10508359" y="4873318"/>
            <a:ext cx="1730123" cy="21170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041F7F2-DFA1-C834-DFCC-F350C0C77B26}"/>
              </a:ext>
              <a:ext uri="{C183D7F6-B498-43B3-948B-1728B52AA6E4}">
                <adec:decorative xmlns:adec="http://schemas.microsoft.com/office/drawing/2017/decorative" val="1"/>
              </a:ext>
            </a:extLst>
          </p:cNvPr>
          <p:cNvCxnSpPr>
            <a:cxnSpLocks noGrp="1" noRot="1" noMove="1" noResize="1" noEditPoints="1" noAdjustHandles="1" noChangeArrowheads="1" noChangeShapeType="1"/>
          </p:cNvCxnSpPr>
          <p:nvPr/>
        </p:nvCxnSpPr>
        <p:spPr>
          <a:xfrm flipH="1">
            <a:off x="10221484" y="4398818"/>
            <a:ext cx="2062331" cy="252352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D57F3D75-6724-62DD-74E7-E2018F144667}"/>
              </a:ext>
              <a:ext uri="{C183D7F6-B498-43B3-948B-1728B52AA6E4}">
                <adec:decorative xmlns:adec="http://schemas.microsoft.com/office/drawing/2017/decorative" val="1"/>
              </a:ext>
            </a:extLst>
          </p:cNvPr>
          <p:cNvCxnSpPr>
            <a:cxnSpLocks noGrp="1" noRot="1" noMove="1" noResize="1" noEditPoints="1" noAdjustHandles="1" noChangeArrowheads="1" noChangeShapeType="1"/>
          </p:cNvCxnSpPr>
          <p:nvPr/>
        </p:nvCxnSpPr>
        <p:spPr>
          <a:xfrm flipH="1">
            <a:off x="9862212" y="3911865"/>
            <a:ext cx="2479243" cy="30336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78373FC1-2C64-523B-32F3-1A314728EDE8}"/>
              </a:ext>
              <a:ext uri="{C183D7F6-B498-43B3-948B-1728B52AA6E4}">
                <adec:decorative xmlns:adec="http://schemas.microsoft.com/office/drawing/2017/decorative" val="1"/>
              </a:ext>
            </a:extLst>
          </p:cNvPr>
          <p:cNvCxnSpPr>
            <a:cxnSpLocks noGrp="1" noRot="1" noMove="1" noResize="1" noEditPoints="1" noAdjustHandles="1" noChangeArrowheads="1" noChangeShapeType="1"/>
          </p:cNvCxnSpPr>
          <p:nvPr/>
        </p:nvCxnSpPr>
        <p:spPr>
          <a:xfrm flipH="1">
            <a:off x="9542294" y="3429000"/>
            <a:ext cx="2827297" cy="345954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9073BC7C-CF18-B008-EBFB-96AEB9E63521}"/>
              </a:ext>
              <a:ext uri="{C183D7F6-B498-43B3-948B-1728B52AA6E4}">
                <adec:decorative xmlns:adec="http://schemas.microsoft.com/office/drawing/2017/decorative" val="1"/>
              </a:ext>
            </a:extLst>
          </p:cNvPr>
          <p:cNvCxnSpPr>
            <a:cxnSpLocks noGrp="1" noRot="1" noMove="1" noResize="1" noEditPoints="1" noAdjustHandles="1" noChangeArrowheads="1" noChangeShapeType="1"/>
          </p:cNvCxnSpPr>
          <p:nvPr/>
        </p:nvCxnSpPr>
        <p:spPr>
          <a:xfrm flipH="1">
            <a:off x="9161887" y="3125305"/>
            <a:ext cx="3115577" cy="381229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0EA87668-E8F3-2A46-BFDF-BFA0E25A0955}"/>
              </a:ext>
              <a:ext uri="{C183D7F6-B498-43B3-948B-1728B52AA6E4}">
                <adec:decorative xmlns:adec="http://schemas.microsoft.com/office/drawing/2017/decorative" val="1"/>
              </a:ext>
            </a:extLst>
          </p:cNvPr>
          <p:cNvCxnSpPr>
            <a:cxnSpLocks noGrp="1" noRot="1" noMove="1" noResize="1" noEditPoints="1" noAdjustHandles="1" noChangeArrowheads="1" noChangeShapeType="1"/>
          </p:cNvCxnSpPr>
          <p:nvPr/>
        </p:nvCxnSpPr>
        <p:spPr>
          <a:xfrm flipH="1">
            <a:off x="8812443" y="2785574"/>
            <a:ext cx="3393513" cy="415238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3BFE3CB8-2241-4D39-EF45-02E572EF2046}"/>
              </a:ext>
              <a:ext uri="{C183D7F6-B498-43B3-948B-1728B52AA6E4}">
                <adec:decorative xmlns:adec="http://schemas.microsoft.com/office/drawing/2017/decorative" val="1"/>
              </a:ext>
            </a:extLst>
          </p:cNvPr>
          <p:cNvCxnSpPr>
            <a:cxnSpLocks noGrp="1" noRot="1" noMove="1" noResize="1" noEditPoints="1" noAdjustHandles="1" noChangeArrowheads="1" noChangeShapeType="1"/>
          </p:cNvCxnSpPr>
          <p:nvPr/>
        </p:nvCxnSpPr>
        <p:spPr>
          <a:xfrm flipH="1">
            <a:off x="8421234" y="2321824"/>
            <a:ext cx="3808333" cy="465997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9A1D51C-AAB8-9F7C-F48C-408F8CDDB001}"/>
              </a:ext>
              <a:ext uri="{C183D7F6-B498-43B3-948B-1728B52AA6E4}">
                <adec:decorative xmlns:adec="http://schemas.microsoft.com/office/drawing/2017/decorative" val="1"/>
              </a:ext>
            </a:extLst>
          </p:cNvPr>
          <p:cNvCxnSpPr>
            <a:cxnSpLocks noGrp="1" noRot="1" noMove="1" noResize="1" noEditPoints="1" noAdjustHandles="1" noChangeArrowheads="1" noChangeShapeType="1"/>
          </p:cNvCxnSpPr>
          <p:nvPr/>
        </p:nvCxnSpPr>
        <p:spPr>
          <a:xfrm flipH="1">
            <a:off x="8156979" y="1825625"/>
            <a:ext cx="4134182" cy="505868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28E9FA3-F95C-C279-820C-FDB5F58A45FC}"/>
              </a:ext>
              <a:ext uri="{C183D7F6-B498-43B3-948B-1728B52AA6E4}">
                <adec:decorative xmlns:adec="http://schemas.microsoft.com/office/drawing/2017/decorative" val="1"/>
              </a:ext>
            </a:extLst>
          </p:cNvPr>
          <p:cNvCxnSpPr>
            <a:cxnSpLocks noGrp="1" noRot="1" noMove="1" noResize="1" noEditPoints="1" noAdjustHandles="1" noChangeArrowheads="1" noChangeShapeType="1"/>
          </p:cNvCxnSpPr>
          <p:nvPr/>
        </p:nvCxnSpPr>
        <p:spPr>
          <a:xfrm flipH="1">
            <a:off x="7833583" y="1451551"/>
            <a:ext cx="4419080" cy="540729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777481B8-F75A-1D7C-61B9-88347BB9F3B3}"/>
              </a:ext>
              <a:ext uri="{C183D7F6-B498-43B3-948B-1728B52AA6E4}">
                <adec:decorative xmlns:adec="http://schemas.microsoft.com/office/drawing/2017/decorative" val="1"/>
              </a:ext>
            </a:extLst>
          </p:cNvPr>
          <p:cNvCxnSpPr>
            <a:cxnSpLocks noGrp="1" noRot="1" noMove="1" noResize="1" noEditPoints="1" noAdjustHandles="1" noChangeArrowheads="1" noChangeShapeType="1"/>
          </p:cNvCxnSpPr>
          <p:nvPr/>
        </p:nvCxnSpPr>
        <p:spPr>
          <a:xfrm flipH="1">
            <a:off x="7429749" y="1039029"/>
            <a:ext cx="4803109" cy="587720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95587C61-7304-900F-B212-923C17F9C263}"/>
              </a:ext>
              <a:ext uri="{C183D7F6-B498-43B3-948B-1728B52AA6E4}">
                <adec:decorative xmlns:adec="http://schemas.microsoft.com/office/drawing/2017/decorative" val="1"/>
              </a:ext>
            </a:extLst>
          </p:cNvPr>
          <p:cNvCxnSpPr>
            <a:cxnSpLocks noGrp="1" noRot="1" noMove="1" noResize="1" noEditPoints="1" noAdjustHandles="1" noChangeArrowheads="1" noChangeShapeType="1"/>
          </p:cNvCxnSpPr>
          <p:nvPr/>
        </p:nvCxnSpPr>
        <p:spPr>
          <a:xfrm flipH="1">
            <a:off x="7105493" y="548962"/>
            <a:ext cx="5186253" cy="634602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9C580DDE-C175-21DD-60E0-C06922844C0E}"/>
              </a:ext>
              <a:ext uri="{C183D7F6-B498-43B3-948B-1728B52AA6E4}">
                <adec:decorative xmlns:adec="http://schemas.microsoft.com/office/drawing/2017/decorative" val="1"/>
              </a:ext>
            </a:extLst>
          </p:cNvPr>
          <p:cNvCxnSpPr>
            <a:cxnSpLocks noGrp="1" noRot="1" noMove="1" noResize="1" noEditPoints="1" noAdjustHandles="1" noChangeArrowheads="1" noChangeShapeType="1"/>
          </p:cNvCxnSpPr>
          <p:nvPr/>
        </p:nvCxnSpPr>
        <p:spPr>
          <a:xfrm flipH="1">
            <a:off x="6776094" y="222571"/>
            <a:ext cx="5415910" cy="662704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22DF1867-249D-B66A-A51E-D133E885298A}"/>
              </a:ext>
              <a:ext uri="{C183D7F6-B498-43B3-948B-1728B52AA6E4}">
                <adec:decorative xmlns:adec="http://schemas.microsoft.com/office/drawing/2017/decorative" val="1"/>
              </a:ext>
            </a:extLst>
          </p:cNvPr>
          <p:cNvCxnSpPr>
            <a:cxnSpLocks noGrp="1" noRot="1" noMove="1" noResize="1" noEditPoints="1" noAdjustHandles="1" noChangeArrowheads="1" noChangeShapeType="1"/>
          </p:cNvCxnSpPr>
          <p:nvPr/>
        </p:nvCxnSpPr>
        <p:spPr>
          <a:xfrm flipH="1">
            <a:off x="11859919" y="6635436"/>
            <a:ext cx="297632" cy="3641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F76EC01A-36D8-6148-0E26-14E10A51C160}"/>
              </a:ext>
              <a:ext uri="{C183D7F6-B498-43B3-948B-1728B52AA6E4}">
                <adec:decorative xmlns:adec="http://schemas.microsoft.com/office/drawing/2017/decorative" val="1"/>
              </a:ext>
            </a:extLst>
          </p:cNvPr>
          <p:cNvCxnSpPr>
            <a:cxnSpLocks noGrp="1" noRot="1" noMove="1" noResize="1" noEditPoints="1" noAdjustHandles="1" noChangeArrowheads="1" noChangeShapeType="1"/>
          </p:cNvCxnSpPr>
          <p:nvPr/>
        </p:nvCxnSpPr>
        <p:spPr>
          <a:xfrm flipH="1">
            <a:off x="11540355" y="6122452"/>
            <a:ext cx="696111" cy="8517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E528571E-BD6D-D248-94F1-A988EC835E74}"/>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a:xfrm>
            <a:off x="11121214" y="5775512"/>
            <a:ext cx="859547" cy="880332"/>
          </a:xfrm>
          <a:prstGeom prst="rect">
            <a:avLst/>
          </a:prstGeom>
          <a:solidFill>
            <a:schemeClr val="accent2"/>
          </a:solidFill>
          <a:ln w="2222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3" name="Picture 2" descr="NASA SEWP logo. ">
            <a:extLst>
              <a:ext uri="{FF2B5EF4-FFF2-40B4-BE49-F238E27FC236}">
                <a16:creationId xmlns:a16="http://schemas.microsoft.com/office/drawing/2014/main" id="{493C777E-888F-01F4-8B2B-F69E1B59C73E}"/>
              </a:ext>
            </a:extLst>
          </p:cNvPr>
          <p:cNvPicPr>
            <a:picLocks noGrp="1" noRot="1" noChangeAspect="1" noMove="1" noResize="1" noEditPoints="1" noAdjustHandles="1" noChangeArrowheads="1" noChangeShapeType="1" noCrop="1"/>
          </p:cNvPicPr>
          <p:nvPr/>
        </p:nvPicPr>
        <p:blipFill>
          <a:blip r:embed="rId2" cstate="hqprint">
            <a:extLst>
              <a:ext uri="{28A0092B-C50C-407E-A947-70E740481C1C}">
                <a14:useLocalDpi xmlns:a14="http://schemas.microsoft.com/office/drawing/2010/main" val="0"/>
              </a:ext>
            </a:extLst>
          </a:blip>
          <a:stretch>
            <a:fillRect/>
          </a:stretch>
        </p:blipFill>
        <p:spPr>
          <a:xfrm>
            <a:off x="11196544" y="5844992"/>
            <a:ext cx="657081" cy="764226"/>
          </a:xfrm>
          <a:prstGeom prst="rect">
            <a:avLst/>
          </a:prstGeom>
        </p:spPr>
      </p:pic>
    </p:spTree>
    <p:extLst>
      <p:ext uri="{BB962C8B-B14F-4D97-AF65-F5344CB8AC3E}">
        <p14:creationId xmlns:p14="http://schemas.microsoft.com/office/powerpoint/2010/main" val="3600489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AB9DD52-6066-4966-A2CC-CF58F66FD0AD}"/>
              </a:ext>
            </a:extLst>
          </p:cNvPr>
          <p:cNvSpPr>
            <a:spLocks noGrp="1"/>
          </p:cNvSpPr>
          <p:nvPr>
            <p:ph type="title"/>
          </p:nvPr>
        </p:nvSpPr>
        <p:spPr/>
        <p:txBody>
          <a:bodyPr>
            <a:normAutofit/>
          </a:bodyPr>
          <a:lstStyle/>
          <a:p>
            <a:r>
              <a:rPr lang="en-US" sz="3200" b="1" dirty="0"/>
              <a:t>Category C Scope</a:t>
            </a:r>
            <a:endParaRPr lang="en-US" sz="3200" dirty="0"/>
          </a:p>
        </p:txBody>
      </p:sp>
      <p:sp>
        <p:nvSpPr>
          <p:cNvPr id="6" name="Content Placeholder 2">
            <a:extLst>
              <a:ext uri="{FF2B5EF4-FFF2-40B4-BE49-F238E27FC236}">
                <a16:creationId xmlns:a16="http://schemas.microsoft.com/office/drawing/2014/main" id="{F29DB96A-AA2E-2B21-C3B1-6434753BBA33}"/>
              </a:ext>
            </a:extLst>
          </p:cNvPr>
          <p:cNvSpPr txBox="1">
            <a:spLocks/>
          </p:cNvSpPr>
          <p:nvPr/>
        </p:nvSpPr>
        <p:spPr>
          <a:xfrm>
            <a:off x="838201" y="1520440"/>
            <a:ext cx="8062452" cy="4767941"/>
          </a:xfrm>
          <a:prstGeom prst="rect">
            <a:avLst/>
          </a:prstGeom>
        </p:spPr>
        <p:txBody>
          <a:bodyP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otham Rounded Book"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otham Rounded Book"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otham Rounded Book"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otham Rounded Book"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otham Rounded Book"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1800"/>
              </a:spcAft>
            </a:pPr>
            <a:r>
              <a:rPr lang="en-US" altLang="en-US" sz="2400" dirty="0"/>
              <a:t>Provides Federal agencies with customized Solutions at a </a:t>
            </a:r>
            <a:r>
              <a:rPr lang="en-US" altLang="en-US" sz="2400" b="1" u="sng" dirty="0"/>
              <a:t>Mission/Program </a:t>
            </a:r>
            <a:r>
              <a:rPr lang="en-US" altLang="en-US" sz="2400" dirty="0"/>
              <a:t>level for improvement and enhancement of Agency ITC/AV infrastructure.</a:t>
            </a:r>
          </a:p>
          <a:p>
            <a:pPr>
              <a:lnSpc>
                <a:spcPct val="100000"/>
              </a:lnSpc>
              <a:spcBef>
                <a:spcPts val="0"/>
              </a:spcBef>
              <a:spcAft>
                <a:spcPts val="1800"/>
              </a:spcAft>
            </a:pPr>
            <a:r>
              <a:rPr lang="en-US" altLang="en-US" sz="2400" dirty="0"/>
              <a:t>The provided list of representative service areas is not meant to be all-inclusive, but are indications of types of in-scope IT Professional services-based solutions.</a:t>
            </a:r>
          </a:p>
          <a:p>
            <a:pPr>
              <a:lnSpc>
                <a:spcPct val="100000"/>
              </a:lnSpc>
              <a:spcBef>
                <a:spcPts val="0"/>
              </a:spcBef>
              <a:spcAft>
                <a:spcPts val="1800"/>
              </a:spcAft>
            </a:pPr>
            <a:r>
              <a:rPr lang="en-US" altLang="en-US" sz="2400" dirty="0"/>
              <a:t>Other services which adhere to the definition of ITC/AV services and encapsulate an mission/ program solution, are within scope and may be provided to meet an agency’s particular mission needs. </a:t>
            </a:r>
          </a:p>
        </p:txBody>
      </p:sp>
      <p:cxnSp>
        <p:nvCxnSpPr>
          <p:cNvPr id="7" name="Straight Connector 6">
            <a:extLst>
              <a:ext uri="{FF2B5EF4-FFF2-40B4-BE49-F238E27FC236}">
                <a16:creationId xmlns:a16="http://schemas.microsoft.com/office/drawing/2014/main" id="{F903D6FD-9528-58BA-9E7B-235EE311D717}"/>
              </a:ext>
              <a:ext uri="{C183D7F6-B498-43B3-948B-1728B52AA6E4}">
                <adec:decorative xmlns:adec="http://schemas.microsoft.com/office/drawing/2017/decorative" val="1"/>
              </a:ext>
            </a:extLst>
          </p:cNvPr>
          <p:cNvCxnSpPr>
            <a:cxnSpLocks/>
          </p:cNvCxnSpPr>
          <p:nvPr/>
        </p:nvCxnSpPr>
        <p:spPr>
          <a:xfrm>
            <a:off x="1003660" y="1350890"/>
            <a:ext cx="483392" cy="0"/>
          </a:xfrm>
          <a:prstGeom prst="line">
            <a:avLst/>
          </a:prstGeom>
          <a:ln w="6350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36E70D1B-97FB-62C1-7BEC-859EF54A6D2C}"/>
              </a:ext>
              <a:ext uri="{C183D7F6-B498-43B3-948B-1728B52AA6E4}">
                <adec:decorative xmlns:adec="http://schemas.microsoft.com/office/drawing/2017/decorative" val="1"/>
              </a:ext>
            </a:extLst>
          </p:cNvPr>
          <p:cNvSpPr/>
          <p:nvPr/>
        </p:nvSpPr>
        <p:spPr>
          <a:xfrm>
            <a:off x="11121214" y="5775512"/>
            <a:ext cx="859547" cy="880332"/>
          </a:xfrm>
          <a:prstGeom prst="rect">
            <a:avLst/>
          </a:prstGeom>
          <a:solidFill>
            <a:schemeClr val="bg2"/>
          </a:solidFill>
          <a:ln w="2222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8" descr="NASA SEWP logo. ">
            <a:extLst>
              <a:ext uri="{FF2B5EF4-FFF2-40B4-BE49-F238E27FC236}">
                <a16:creationId xmlns:a16="http://schemas.microsoft.com/office/drawing/2014/main" id="{4EF509F8-175C-BC3F-95B1-92F45E7310C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1196544" y="5844992"/>
            <a:ext cx="657081" cy="764226"/>
          </a:xfrm>
          <a:prstGeom prst="rect">
            <a:avLst/>
          </a:prstGeom>
        </p:spPr>
      </p:pic>
    </p:spTree>
    <p:extLst>
      <p:ext uri="{BB962C8B-B14F-4D97-AF65-F5344CB8AC3E}">
        <p14:creationId xmlns:p14="http://schemas.microsoft.com/office/powerpoint/2010/main" val="3609700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ECF6A020-A84D-FEE7-BD0F-E1E5093CA359}"/>
              </a:ext>
            </a:extLst>
          </p:cNvPr>
          <p:cNvSpPr>
            <a:spLocks noGrp="1"/>
          </p:cNvSpPr>
          <p:nvPr>
            <p:ph type="title"/>
          </p:nvPr>
        </p:nvSpPr>
        <p:spPr>
          <a:xfrm>
            <a:off x="459346" y="294538"/>
            <a:ext cx="10808205" cy="1033669"/>
          </a:xfrm>
        </p:spPr>
        <p:txBody>
          <a:bodyPr>
            <a:normAutofit/>
          </a:bodyPr>
          <a:lstStyle/>
          <a:p>
            <a:r>
              <a:rPr lang="en-US" sz="4000" dirty="0">
                <a:solidFill>
                  <a:srgbClr val="FFFFFF"/>
                </a:solidFill>
              </a:rPr>
              <a:t>Agenda</a:t>
            </a:r>
          </a:p>
        </p:txBody>
      </p:sp>
      <p:sp>
        <p:nvSpPr>
          <p:cNvPr id="5" name="Content Placeholder 4">
            <a:extLst>
              <a:ext uri="{FF2B5EF4-FFF2-40B4-BE49-F238E27FC236}">
                <a16:creationId xmlns:a16="http://schemas.microsoft.com/office/drawing/2014/main" id="{5AAEC3A7-BCC6-01E7-7FB4-6E5C8C32892D}"/>
              </a:ext>
            </a:extLst>
          </p:cNvPr>
          <p:cNvSpPr>
            <a:spLocks noGrp="1"/>
          </p:cNvSpPr>
          <p:nvPr>
            <p:ph idx="1"/>
          </p:nvPr>
        </p:nvSpPr>
        <p:spPr>
          <a:xfrm>
            <a:off x="217714" y="1820091"/>
            <a:ext cx="11608525" cy="4181464"/>
          </a:xfrm>
        </p:spPr>
        <p:txBody>
          <a:bodyPr anchor="ctr">
            <a:noAutofit/>
          </a:bodyPr>
          <a:lstStyle/>
          <a:p>
            <a:r>
              <a:rPr lang="en-US" b="1" dirty="0">
                <a:latin typeface="+mn-lt"/>
              </a:rPr>
              <a:t>Welcome </a:t>
            </a:r>
            <a:r>
              <a:rPr lang="en-US" sz="1800" b="1" i="1" dirty="0">
                <a:latin typeface="+mn-lt"/>
              </a:rPr>
              <a:t>by George Nicol, SEWP Deputy Program Director</a:t>
            </a:r>
          </a:p>
          <a:p>
            <a:pPr marL="0" indent="0">
              <a:buNone/>
            </a:pPr>
            <a:endParaRPr lang="en-US" sz="2000" b="1" i="1" dirty="0">
              <a:latin typeface="+mn-lt"/>
            </a:endParaRPr>
          </a:p>
          <a:p>
            <a:r>
              <a:rPr lang="en-US" b="1" dirty="0">
                <a:latin typeface="+mn-lt"/>
              </a:rPr>
              <a:t>Past, Present, Future: Brief Overview of SEWP Evolutions </a:t>
            </a:r>
            <a:r>
              <a:rPr lang="en-US" sz="1800" b="1" i="1" dirty="0">
                <a:latin typeface="+mn-lt"/>
              </a:rPr>
              <a:t>by Joanne Woytek, SEWP Program Director</a:t>
            </a:r>
          </a:p>
          <a:p>
            <a:pPr marL="0" indent="0">
              <a:buNone/>
            </a:pPr>
            <a:r>
              <a:rPr lang="en-US" sz="1800" b="1" i="1" dirty="0">
                <a:latin typeface="+mn-lt"/>
              </a:rPr>
              <a:t>  </a:t>
            </a:r>
          </a:p>
          <a:p>
            <a:r>
              <a:rPr lang="en-US" b="1" dirty="0">
                <a:latin typeface="+mn-lt"/>
              </a:rPr>
              <a:t>SEWP VI Solicitation Highlights </a:t>
            </a:r>
            <a:br>
              <a:rPr lang="en-US" b="1" dirty="0">
                <a:latin typeface="+mn-lt"/>
              </a:rPr>
            </a:br>
            <a:r>
              <a:rPr lang="en-US" sz="1800" b="1" i="1" dirty="0">
                <a:latin typeface="+mn-lt"/>
              </a:rPr>
              <a:t>by Andrea Ross, SEWP Procurement Team Lead and Senior Contracting Officer</a:t>
            </a:r>
          </a:p>
          <a:p>
            <a:pPr marL="0" indent="0">
              <a:buNone/>
            </a:pPr>
            <a:endParaRPr lang="en-US" sz="1800" b="1" i="1" dirty="0">
              <a:latin typeface="+mn-lt"/>
            </a:endParaRPr>
          </a:p>
          <a:p>
            <a:r>
              <a:rPr lang="en-US" b="1" dirty="0">
                <a:latin typeface="+mn-lt"/>
              </a:rPr>
              <a:t>Questions and Answers </a:t>
            </a:r>
            <a:r>
              <a:rPr lang="en-US" sz="1800" b="1" i="1" dirty="0">
                <a:latin typeface="+mn-lt"/>
              </a:rPr>
              <a:t>by Joanne Woytek &amp; Andrea Ross  </a:t>
            </a:r>
          </a:p>
          <a:p>
            <a:pPr marL="0" indent="0">
              <a:buNone/>
            </a:pPr>
            <a:endParaRPr lang="en-US" sz="1200" dirty="0">
              <a:latin typeface="+mn-lt"/>
            </a:endParaRPr>
          </a:p>
        </p:txBody>
      </p:sp>
    </p:spTree>
    <p:extLst>
      <p:ext uri="{BB962C8B-B14F-4D97-AF65-F5344CB8AC3E}">
        <p14:creationId xmlns:p14="http://schemas.microsoft.com/office/powerpoint/2010/main" val="33066967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Triangle 9">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1">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31DEBB-A449-2163-8486-925447417A8D}"/>
              </a:ext>
            </a:extLst>
          </p:cNvPr>
          <p:cNvSpPr>
            <a:spLocks noGrp="1"/>
          </p:cNvSpPr>
          <p:nvPr>
            <p:ph type="ctrTitle"/>
          </p:nvPr>
        </p:nvSpPr>
        <p:spPr>
          <a:xfrm>
            <a:off x="1285241" y="1008993"/>
            <a:ext cx="9231410" cy="3542045"/>
          </a:xfrm>
        </p:spPr>
        <p:txBody>
          <a:bodyPr anchor="b">
            <a:normAutofit/>
          </a:bodyPr>
          <a:lstStyle/>
          <a:p>
            <a:r>
              <a:rPr lang="en-US" sz="5400" b="1" dirty="0"/>
              <a:t>SEWP VI Solicitation Highlights</a:t>
            </a:r>
            <a:endParaRPr lang="en-US" sz="5400" dirty="0"/>
          </a:p>
        </p:txBody>
      </p:sp>
    </p:spTree>
    <p:extLst>
      <p:ext uri="{BB962C8B-B14F-4D97-AF65-F5344CB8AC3E}">
        <p14:creationId xmlns:p14="http://schemas.microsoft.com/office/powerpoint/2010/main" val="1180256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930AE82-9F6F-7F1E-F2DB-D77FAD86695D}"/>
              </a:ext>
            </a:extLst>
          </p:cNvPr>
          <p:cNvSpPr>
            <a:spLocks noGrp="1"/>
          </p:cNvSpPr>
          <p:nvPr>
            <p:ph type="title"/>
          </p:nvPr>
        </p:nvSpPr>
        <p:spPr>
          <a:xfrm>
            <a:off x="684822" y="1106698"/>
            <a:ext cx="3347398" cy="3387497"/>
          </a:xfrm>
        </p:spPr>
        <p:txBody>
          <a:bodyPr anchor="b">
            <a:normAutofit/>
          </a:bodyPr>
          <a:lstStyle/>
          <a:p>
            <a:r>
              <a:rPr lang="en-US" sz="3600" dirty="0">
                <a:solidFill>
                  <a:srgbClr val="FFFFFF"/>
                </a:solidFill>
              </a:rPr>
              <a:t>Relevant Experience Projects (REP)</a:t>
            </a:r>
          </a:p>
        </p:txBody>
      </p:sp>
      <p:sp>
        <p:nvSpPr>
          <p:cNvPr id="15" name="Content Placeholder 2">
            <a:extLst>
              <a:ext uri="{FF2B5EF4-FFF2-40B4-BE49-F238E27FC236}">
                <a16:creationId xmlns:a16="http://schemas.microsoft.com/office/drawing/2014/main" id="{4AB2135C-218E-C065-B12F-CD61A50EE9BC}"/>
              </a:ext>
            </a:extLst>
          </p:cNvPr>
          <p:cNvSpPr>
            <a:spLocks noGrp="1"/>
          </p:cNvSpPr>
          <p:nvPr>
            <p:ph idx="1"/>
          </p:nvPr>
        </p:nvSpPr>
        <p:spPr>
          <a:xfrm>
            <a:off x="5831633" y="586854"/>
            <a:ext cx="6176865" cy="5972565"/>
          </a:xfrm>
        </p:spPr>
        <p:txBody>
          <a:bodyPr anchor="ctr">
            <a:normAutofit fontScale="85000" lnSpcReduction="20000"/>
          </a:bodyPr>
          <a:lstStyle/>
          <a:p>
            <a:pPr marL="0" indent="0" algn="ctr">
              <a:buNone/>
            </a:pPr>
            <a:r>
              <a:rPr lang="en-US" sz="2600" b="1" i="1" u="sng" dirty="0"/>
              <a:t>Mandatory level of relevant experience</a:t>
            </a:r>
          </a:p>
          <a:p>
            <a:pPr marL="0" indent="0" algn="ctr">
              <a:buNone/>
            </a:pPr>
            <a:r>
              <a:rPr lang="en-US" sz="2600" b="1" u="sng" dirty="0"/>
              <a:t>Category B </a:t>
            </a:r>
          </a:p>
          <a:p>
            <a:pPr lvl="1"/>
            <a:r>
              <a:rPr lang="en-US" sz="3000" i="1" dirty="0"/>
              <a:t>Large Business:</a:t>
            </a:r>
          </a:p>
          <a:p>
            <a:pPr lvl="2"/>
            <a:r>
              <a:rPr lang="en-US" sz="2600" dirty="0"/>
              <a:t>4 REPs (from 4 of 10 Mandatory areas)</a:t>
            </a:r>
          </a:p>
          <a:p>
            <a:pPr lvl="2"/>
            <a:r>
              <a:rPr lang="en-US" sz="2600" b="1" dirty="0"/>
              <a:t>$30M minimum</a:t>
            </a:r>
            <a:r>
              <a:rPr lang="en-US" sz="2600" dirty="0"/>
              <a:t> </a:t>
            </a:r>
          </a:p>
          <a:p>
            <a:pPr lvl="1"/>
            <a:r>
              <a:rPr lang="en-US" sz="3000" i="1" dirty="0"/>
              <a:t>Small Business: </a:t>
            </a:r>
          </a:p>
          <a:p>
            <a:pPr lvl="2"/>
            <a:r>
              <a:rPr lang="en-US" sz="2600" dirty="0"/>
              <a:t>3 REPs (from 3 of 10 Mandatory areas)</a:t>
            </a:r>
          </a:p>
          <a:p>
            <a:pPr lvl="2"/>
            <a:r>
              <a:rPr lang="en-US" sz="2600" b="1" dirty="0"/>
              <a:t>$5M </a:t>
            </a:r>
            <a:r>
              <a:rPr lang="en-US" sz="2600" dirty="0"/>
              <a:t>minimum </a:t>
            </a:r>
          </a:p>
          <a:p>
            <a:pPr marL="457200" lvl="1" indent="0" algn="ctr">
              <a:buNone/>
            </a:pPr>
            <a:r>
              <a:rPr lang="en-US" sz="3000" b="1" u="sng" dirty="0"/>
              <a:t>Category C </a:t>
            </a:r>
          </a:p>
          <a:p>
            <a:pPr lvl="1"/>
            <a:r>
              <a:rPr lang="en-US" sz="3000" i="1" dirty="0"/>
              <a:t>Small Business: </a:t>
            </a:r>
          </a:p>
          <a:p>
            <a:pPr lvl="2"/>
            <a:r>
              <a:rPr lang="en-US" sz="2600" dirty="0"/>
              <a:t>3 REPs (from 3 of 10 Mandatory areas)</a:t>
            </a:r>
          </a:p>
          <a:p>
            <a:pPr lvl="2"/>
            <a:r>
              <a:rPr lang="en-US" sz="2600" b="1" dirty="0"/>
              <a:t>$2M </a:t>
            </a:r>
            <a:r>
              <a:rPr lang="en-US" sz="2600" dirty="0"/>
              <a:t>minimum </a:t>
            </a:r>
          </a:p>
          <a:p>
            <a:pPr lvl="1"/>
            <a:r>
              <a:rPr lang="en-US" sz="3000" i="1" dirty="0"/>
              <a:t>HUBZone, SDVOSB, EDWOSB: </a:t>
            </a:r>
          </a:p>
          <a:p>
            <a:pPr lvl="2"/>
            <a:r>
              <a:rPr lang="en-US" sz="2600" dirty="0"/>
              <a:t>2 REPs (from 2 of 10 Mandatory areas)</a:t>
            </a:r>
          </a:p>
          <a:p>
            <a:pPr lvl="2"/>
            <a:r>
              <a:rPr lang="en-US" sz="2600" b="1" dirty="0"/>
              <a:t>$2M </a:t>
            </a:r>
            <a:r>
              <a:rPr lang="en-US" sz="2600" dirty="0"/>
              <a:t>minimum</a:t>
            </a:r>
          </a:p>
          <a:p>
            <a:pPr marL="0" indent="0">
              <a:buNone/>
            </a:pPr>
            <a:endParaRPr lang="en-US" sz="1700" dirty="0"/>
          </a:p>
        </p:txBody>
      </p:sp>
    </p:spTree>
    <p:extLst>
      <p:ext uri="{BB962C8B-B14F-4D97-AF65-F5344CB8AC3E}">
        <p14:creationId xmlns:p14="http://schemas.microsoft.com/office/powerpoint/2010/main" val="13543428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30AE82-9F6F-7F1E-F2DB-D77FAD86695D}"/>
              </a:ext>
            </a:extLst>
          </p:cNvPr>
          <p:cNvSpPr>
            <a:spLocks noGrp="1"/>
          </p:cNvSpPr>
          <p:nvPr>
            <p:ph type="title"/>
          </p:nvPr>
        </p:nvSpPr>
        <p:spPr>
          <a:xfrm>
            <a:off x="635000" y="640823"/>
            <a:ext cx="3418659" cy="5583148"/>
          </a:xfrm>
        </p:spPr>
        <p:txBody>
          <a:bodyPr anchor="ctr">
            <a:normAutofit/>
          </a:bodyPr>
          <a:lstStyle/>
          <a:p>
            <a:r>
              <a:rPr lang="en-US" sz="3600" dirty="0"/>
              <a:t>Relevant Experience Projects (REP) (Continued)</a:t>
            </a:r>
          </a:p>
        </p:txBody>
      </p:sp>
      <p:sp>
        <p:nvSpPr>
          <p:cNvPr id="26"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0" name="Content Placeholder 2" descr="Three steps displayed:&#10;Proposal reviewed to ensure mandatory requirements are met&#10;No evaluation beyond meeting the mandatory requirement&#10;Past performance is not evaluated on REPs (Past Performance is separate from Relevant Experience)&#10;">
            <a:extLst>
              <a:ext uri="{FF2B5EF4-FFF2-40B4-BE49-F238E27FC236}">
                <a16:creationId xmlns:a16="http://schemas.microsoft.com/office/drawing/2014/main" id="{ACBD3864-551A-1562-E773-E8837B4247EA}"/>
              </a:ext>
            </a:extLst>
          </p:cNvPr>
          <p:cNvGraphicFramePr>
            <a:graphicFrameLocks noGrp="1"/>
          </p:cNvGraphicFramePr>
          <p:nvPr>
            <p:ph idx="1"/>
            <p:extLst>
              <p:ext uri="{D42A27DB-BD31-4B8C-83A1-F6EECF244321}">
                <p14:modId xmlns:p14="http://schemas.microsoft.com/office/powerpoint/2010/main" val="992418369"/>
              </p:ext>
            </p:extLst>
          </p:nvPr>
        </p:nvGraphicFramePr>
        <p:xfrm>
          <a:off x="4688659" y="640823"/>
          <a:ext cx="7307270" cy="57113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088528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A2F1A8-6267-7856-901D-EE4656CD1079}"/>
              </a:ext>
            </a:extLst>
          </p:cNvPr>
          <p:cNvSpPr>
            <a:spLocks noGrp="1"/>
          </p:cNvSpPr>
          <p:nvPr>
            <p:ph type="ctrTitle"/>
          </p:nvPr>
        </p:nvSpPr>
        <p:spPr>
          <a:xfrm>
            <a:off x="1156851" y="637762"/>
            <a:ext cx="9888496" cy="900131"/>
          </a:xfrm>
        </p:spPr>
        <p:txBody>
          <a:bodyPr vert="horz" lIns="91440" tIns="45720" rIns="91440" bIns="45720" rtlCol="0" anchor="t">
            <a:normAutofit/>
          </a:bodyPr>
          <a:lstStyle/>
          <a:p>
            <a:pPr marR="0" lvl="0">
              <a:spcAft>
                <a:spcPts val="0"/>
              </a:spcAft>
            </a:pPr>
            <a:r>
              <a:rPr lang="en-US" sz="3200" b="1" kern="1200" dirty="0">
                <a:solidFill>
                  <a:schemeClr val="bg1"/>
                </a:solidFill>
                <a:effectLst/>
                <a:latin typeface="+mj-lt"/>
                <a:ea typeface="+mj-ea"/>
                <a:cs typeface="+mj-cs"/>
              </a:rPr>
              <a:t>ISO 9001 and CMMI Certification</a:t>
            </a:r>
          </a:p>
        </p:txBody>
      </p:sp>
      <p:sp>
        <p:nvSpPr>
          <p:cNvPr id="10" name="Rectangle 9">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013BD295-4596-FBC9-4830-2A5545D870CC}"/>
              </a:ext>
            </a:extLst>
          </p:cNvPr>
          <p:cNvSpPr>
            <a:spLocks noGrp="1"/>
          </p:cNvSpPr>
          <p:nvPr>
            <p:ph type="subTitle" idx="1"/>
          </p:nvPr>
        </p:nvSpPr>
        <p:spPr>
          <a:xfrm>
            <a:off x="895015" y="2207225"/>
            <a:ext cx="10401959" cy="3959619"/>
          </a:xfrm>
        </p:spPr>
        <p:txBody>
          <a:bodyPr vert="horz" lIns="91440" tIns="45720" rIns="91440" bIns="45720" rtlCol="0">
            <a:normAutofit/>
          </a:bodyPr>
          <a:lstStyle/>
          <a:p>
            <a:pPr marL="342900" indent="-342900" algn="l">
              <a:buFont typeface="Arial" panose="020B0604020202020204" pitchFamily="34" charset="0"/>
              <a:buChar char="•"/>
            </a:pPr>
            <a:r>
              <a:rPr lang="en-US" sz="2000" dirty="0"/>
              <a:t>All Categories: The Offeror must provide at the time of proposal submission a third-party compliance verification with the ISO 9001 standard via a current ISO 9001:2008 or 9001:2015 Certification.  </a:t>
            </a:r>
          </a:p>
          <a:p>
            <a:pPr marL="342900" indent="-342900" algn="l">
              <a:buFont typeface="Arial" panose="020B0604020202020204" pitchFamily="34" charset="0"/>
              <a:buChar char="•"/>
            </a:pPr>
            <a:endParaRPr lang="en-US" sz="2000" dirty="0"/>
          </a:p>
          <a:p>
            <a:pPr marL="342900" indent="-342900" algn="l">
              <a:buFont typeface="Arial" panose="020B0604020202020204" pitchFamily="34" charset="0"/>
              <a:buChar char="•"/>
            </a:pPr>
            <a:r>
              <a:rPr lang="en-US" sz="2000" dirty="0"/>
              <a:t>The ISO 9001 certification of the manufacturer whose products the company represents does not meet the proposal submission requirement.  </a:t>
            </a:r>
            <a:endParaRPr lang="en-US" dirty="0">
              <a:latin typeface="+mn-lt"/>
              <a:cs typeface="Times New Roman" panose="02020603050405020304" pitchFamily="18" charset="0"/>
            </a:endParaRPr>
          </a:p>
          <a:p>
            <a:pPr indent="-228600" algn="l">
              <a:buFont typeface="Arial" panose="020B0604020202020204" pitchFamily="34" charset="0"/>
              <a:buChar char="•"/>
            </a:pPr>
            <a:endParaRPr lang="en-US" sz="2000" dirty="0">
              <a:latin typeface="+mn-lt"/>
            </a:endParaRPr>
          </a:p>
        </p:txBody>
      </p:sp>
      <p:sp>
        <p:nvSpPr>
          <p:cNvPr id="4" name="Rectangle 3">
            <a:extLst>
              <a:ext uri="{FF2B5EF4-FFF2-40B4-BE49-F238E27FC236}">
                <a16:creationId xmlns:a16="http://schemas.microsoft.com/office/drawing/2014/main" id="{4822FD3D-7003-5042-4962-8E2619043109}"/>
              </a:ext>
              <a:ext uri="{C183D7F6-B498-43B3-948B-1728B52AA6E4}">
                <adec:decorative xmlns:adec="http://schemas.microsoft.com/office/drawing/2017/decorative" val="1"/>
              </a:ext>
            </a:extLst>
          </p:cNvPr>
          <p:cNvSpPr/>
          <p:nvPr/>
        </p:nvSpPr>
        <p:spPr>
          <a:xfrm>
            <a:off x="895015" y="1747684"/>
            <a:ext cx="1051772" cy="433676"/>
          </a:xfrm>
          <a:prstGeom prst="rect">
            <a:avLst/>
          </a:prstGeom>
          <a:solidFill>
            <a:srgbClr val="F2F2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607716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A2F1A8-6267-7856-901D-EE4656CD1079}"/>
              </a:ext>
            </a:extLst>
          </p:cNvPr>
          <p:cNvSpPr>
            <a:spLocks noGrp="1"/>
          </p:cNvSpPr>
          <p:nvPr>
            <p:ph type="ctrTitle"/>
          </p:nvPr>
        </p:nvSpPr>
        <p:spPr>
          <a:xfrm>
            <a:off x="838200" y="365125"/>
            <a:ext cx="10515600" cy="1183757"/>
          </a:xfrm>
        </p:spPr>
        <p:txBody>
          <a:bodyPr vert="horz" lIns="91440" tIns="45720" rIns="91440" bIns="45720" rtlCol="0" anchor="ctr">
            <a:normAutofit/>
          </a:bodyPr>
          <a:lstStyle/>
          <a:p>
            <a:pPr marR="0" lvl="0" algn="ctr">
              <a:spcAft>
                <a:spcPts val="0"/>
              </a:spcAft>
            </a:pPr>
            <a:r>
              <a:rPr lang="en-US" sz="3200" b="1" kern="1200" dirty="0">
                <a:solidFill>
                  <a:schemeClr val="tx1"/>
                </a:solidFill>
                <a:effectLst/>
                <a:latin typeface="+mj-lt"/>
                <a:ea typeface="+mj-ea"/>
                <a:cs typeface="+mj-cs"/>
              </a:rPr>
              <a:t>ISO 9001 and CMMI Certification (Continued)</a:t>
            </a:r>
          </a:p>
        </p:txBody>
      </p:sp>
      <p:sp>
        <p:nvSpPr>
          <p:cNvPr id="19"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013BD295-4596-FBC9-4830-2A5545D870CC}"/>
              </a:ext>
            </a:extLst>
          </p:cNvPr>
          <p:cNvSpPr>
            <a:spLocks noGrp="1"/>
          </p:cNvSpPr>
          <p:nvPr>
            <p:ph type="subTitle" idx="1"/>
          </p:nvPr>
        </p:nvSpPr>
        <p:spPr>
          <a:xfrm>
            <a:off x="1237561" y="1266031"/>
            <a:ext cx="9713830" cy="5431859"/>
          </a:xfrm>
        </p:spPr>
        <p:txBody>
          <a:bodyPr vert="horz" lIns="91440" tIns="45720" rIns="91440" bIns="45720" rtlCol="0">
            <a:noAutofit/>
          </a:bodyPr>
          <a:lstStyle/>
          <a:p>
            <a:r>
              <a:rPr lang="en-US" sz="2000" b="1" dirty="0">
                <a:latin typeface="+mn-lt"/>
              </a:rPr>
              <a:t>For Small Businesses Only</a:t>
            </a:r>
            <a:r>
              <a:rPr lang="en-US" sz="2000" dirty="0">
                <a:latin typeface="+mn-lt"/>
              </a:rPr>
              <a:t>: </a:t>
            </a:r>
          </a:p>
          <a:p>
            <a:endParaRPr lang="en-US" sz="2000" dirty="0">
              <a:latin typeface="+mn-lt"/>
            </a:endParaRPr>
          </a:p>
          <a:p>
            <a:pPr marL="342900" indent="-342900" algn="l">
              <a:buFont typeface="Arial" panose="020B0604020202020204" pitchFamily="34" charset="0"/>
              <a:buChar char="•"/>
            </a:pPr>
            <a:r>
              <a:rPr lang="en-US" sz="1800" dirty="0">
                <a:latin typeface="+mn-lt"/>
              </a:rPr>
              <a:t>Proof that the ISO 9001:2015 or CMMI certification is in process at the time of proposal submission is acceptable. Certification must be obtained within 12 months of contract award. </a:t>
            </a:r>
          </a:p>
          <a:p>
            <a:pPr indent="-228600" algn="l">
              <a:buFont typeface="Arial" panose="020B0604020202020204" pitchFamily="34" charset="0"/>
              <a:buChar char="•"/>
            </a:pPr>
            <a:endParaRPr lang="en-US" sz="1800" dirty="0">
              <a:latin typeface="+mn-lt"/>
            </a:endParaRPr>
          </a:p>
          <a:p>
            <a:pPr marL="342900" indent="-342900" algn="l">
              <a:buFont typeface="Arial" panose="020B0604020202020204" pitchFamily="34" charset="0"/>
              <a:buChar char="•"/>
            </a:pPr>
            <a:r>
              <a:rPr lang="en-US" sz="1800" dirty="0">
                <a:latin typeface="+mn-lt"/>
              </a:rPr>
              <a:t>Failure to provide proof within 12 months will result in the contractor being off ramped from SEWP. </a:t>
            </a:r>
          </a:p>
          <a:p>
            <a:pPr indent="-228600" algn="l">
              <a:buFont typeface="Arial" panose="020B0604020202020204" pitchFamily="34" charset="0"/>
              <a:buChar char="•"/>
            </a:pPr>
            <a:endParaRPr lang="en-US" sz="1800" dirty="0">
              <a:latin typeface="+mn-lt"/>
            </a:endParaRPr>
          </a:p>
          <a:p>
            <a:pPr marL="342900" indent="-342900" algn="l">
              <a:buFont typeface="Arial" panose="020B0604020202020204" pitchFamily="34" charset="0"/>
              <a:buChar char="•"/>
            </a:pPr>
            <a:r>
              <a:rPr lang="en-US" sz="1800" dirty="0">
                <a:latin typeface="+mn-lt"/>
              </a:rPr>
              <a:t>While obtaining the certification the offeror will not be able to compete on requirements needing a certification.</a:t>
            </a:r>
          </a:p>
          <a:p>
            <a:pPr algn="l"/>
            <a:endParaRPr lang="en-US" sz="1800" dirty="0">
              <a:latin typeface="+mn-lt"/>
            </a:endParaRPr>
          </a:p>
          <a:p>
            <a:pPr marL="342900" indent="-342900" algn="l">
              <a:buFont typeface="Arial" panose="020B0604020202020204" pitchFamily="34" charset="0"/>
              <a:buChar char="•"/>
            </a:pPr>
            <a:r>
              <a:rPr lang="en-US" altLang="en-US" sz="1800" dirty="0">
                <a:latin typeface="+mn-lt"/>
              </a:rPr>
              <a:t>If the Contractor has existing orders but fails to obtain the necessary certification that was in process at the time of award, the contractor will be placed in Dormant status to complete the performance of any existing orders prior to being off ramped.</a:t>
            </a:r>
            <a:endParaRPr lang="en-US" sz="1800" dirty="0">
              <a:latin typeface="+mn-lt"/>
            </a:endParaRPr>
          </a:p>
          <a:p>
            <a:pPr marL="342900" indent="-342900" algn="l">
              <a:buFont typeface="Arial" panose="020B0604020202020204" pitchFamily="34" charset="0"/>
              <a:buChar char="•"/>
            </a:pPr>
            <a:endParaRPr lang="en-US" sz="2000" dirty="0">
              <a:latin typeface="+mn-lt"/>
            </a:endParaRPr>
          </a:p>
          <a:p>
            <a:pPr marL="342900" indent="-342900" algn="l">
              <a:buFont typeface="Arial" panose="020B0604020202020204" pitchFamily="34" charset="0"/>
              <a:buChar char="•"/>
            </a:pPr>
            <a:endParaRPr lang="en-US" sz="2000" dirty="0">
              <a:latin typeface="+mn-lt"/>
            </a:endParaRPr>
          </a:p>
          <a:p>
            <a:pPr indent="-228600" algn="l">
              <a:buFont typeface="Arial" panose="020B0604020202020204" pitchFamily="34" charset="0"/>
              <a:buChar char="•"/>
            </a:pPr>
            <a:endParaRPr lang="en-US" sz="2000" dirty="0">
              <a:latin typeface="+mn-lt"/>
            </a:endParaRPr>
          </a:p>
          <a:p>
            <a:pPr indent="-228600" algn="l">
              <a:buFont typeface="Arial" panose="020B0604020202020204" pitchFamily="34" charset="0"/>
              <a:buChar char="•"/>
            </a:pPr>
            <a:endParaRPr lang="en-US" sz="2000" dirty="0">
              <a:latin typeface="+mn-lt"/>
            </a:endParaRPr>
          </a:p>
        </p:txBody>
      </p:sp>
    </p:spTree>
    <p:extLst>
      <p:ext uri="{BB962C8B-B14F-4D97-AF65-F5344CB8AC3E}">
        <p14:creationId xmlns:p14="http://schemas.microsoft.com/office/powerpoint/2010/main" val="21934310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8">
            <a:extLst>
              <a:ext uri="{FF2B5EF4-FFF2-40B4-BE49-F238E27FC236}">
                <a16:creationId xmlns:a16="http://schemas.microsoft.com/office/drawing/2014/main" id="{5C8908E2-EE49-44D2-9428-A28D2312A8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pSp>
        <p:nvGrpSpPr>
          <p:cNvPr id="18" name="Group 10">
            <a:extLst>
              <a:ext uri="{FF2B5EF4-FFF2-40B4-BE49-F238E27FC236}">
                <a16:creationId xmlns:a16="http://schemas.microsoft.com/office/drawing/2014/main" id="{05314994-6337-4875-8CF5-652CAFE8342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1"/>
            <a:ext cx="12191999" cy="4267200"/>
            <a:chOff x="7467600" y="0"/>
            <a:chExt cx="4724400" cy="6858000"/>
          </a:xfrm>
        </p:grpSpPr>
        <p:sp>
          <p:nvSpPr>
            <p:cNvPr id="19" name="Rectangle 11">
              <a:extLst>
                <a:ext uri="{FF2B5EF4-FFF2-40B4-BE49-F238E27FC236}">
                  <a16:creationId xmlns:a16="http://schemas.microsoft.com/office/drawing/2014/main" id="{B3A2D4D6-D501-439A-9FC6-397879C465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2">
              <a:extLst>
                <a:ext uri="{FF2B5EF4-FFF2-40B4-BE49-F238E27FC236}">
                  <a16:creationId xmlns:a16="http://schemas.microsoft.com/office/drawing/2014/main" id="{5CD20BAA-1998-4EBB-AD61-13A92072EC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6">
                <a:lumMod val="20000"/>
                <a:lumOff val="8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15" name="Freeform: Shape 14">
            <a:extLst>
              <a:ext uri="{FF2B5EF4-FFF2-40B4-BE49-F238E27FC236}">
                <a16:creationId xmlns:a16="http://schemas.microsoft.com/office/drawing/2014/main" id="{7449A6C7-D15F-4AA5-BFA5-71A404B47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267200"/>
          </a:xfrm>
          <a:custGeom>
            <a:avLst/>
            <a:gdLst>
              <a:gd name="connsiteX0" fmla="*/ 2537169 w 12192000"/>
              <a:gd name="connsiteY0" fmla="*/ 4125568 h 4267200"/>
              <a:gd name="connsiteX1" fmla="*/ 3246267 w 12192000"/>
              <a:gd name="connsiteY1" fmla="*/ 4262961 h 4267200"/>
              <a:gd name="connsiteX2" fmla="*/ 3253970 w 12192000"/>
              <a:gd name="connsiteY2" fmla="*/ 4267200 h 4267200"/>
              <a:gd name="connsiteX3" fmla="*/ 3071791 w 12192000"/>
              <a:gd name="connsiteY3" fmla="*/ 4267200 h 4267200"/>
              <a:gd name="connsiteX4" fmla="*/ 2975095 w 12192000"/>
              <a:gd name="connsiteY4" fmla="*/ 4243356 h 4267200"/>
              <a:gd name="connsiteX5" fmla="*/ 2626982 w 12192000"/>
              <a:gd name="connsiteY5" fmla="*/ 4206450 h 4267200"/>
              <a:gd name="connsiteX6" fmla="*/ 2490617 w 12192000"/>
              <a:gd name="connsiteY6" fmla="*/ 4206951 h 4267200"/>
              <a:gd name="connsiteX7" fmla="*/ 2819869 w 12192000"/>
              <a:gd name="connsiteY7" fmla="*/ 4252936 h 4267200"/>
              <a:gd name="connsiteX8" fmla="*/ 2900997 w 12192000"/>
              <a:gd name="connsiteY8" fmla="*/ 4267200 h 4267200"/>
              <a:gd name="connsiteX9" fmla="*/ 2705858 w 12192000"/>
              <a:gd name="connsiteY9" fmla="*/ 4267200 h 4267200"/>
              <a:gd name="connsiteX10" fmla="*/ 2561467 w 12192000"/>
              <a:gd name="connsiteY10" fmla="*/ 4246270 h 4267200"/>
              <a:gd name="connsiteX11" fmla="*/ 2305292 w 12192000"/>
              <a:gd name="connsiteY11" fmla="*/ 4219492 h 4267200"/>
              <a:gd name="connsiteX12" fmla="*/ 2409349 w 12192000"/>
              <a:gd name="connsiteY12" fmla="*/ 4267200 h 4267200"/>
              <a:gd name="connsiteX13" fmla="*/ 2266705 w 12192000"/>
              <a:gd name="connsiteY13" fmla="*/ 4267200 h 4267200"/>
              <a:gd name="connsiteX14" fmla="*/ 2183576 w 12192000"/>
              <a:gd name="connsiteY14" fmla="*/ 4227150 h 4267200"/>
              <a:gd name="connsiteX15" fmla="*/ 2151029 w 12192000"/>
              <a:gd name="connsiteY15" fmla="*/ 4146947 h 4267200"/>
              <a:gd name="connsiteX16" fmla="*/ 2537169 w 12192000"/>
              <a:gd name="connsiteY16" fmla="*/ 4125568 h 4267200"/>
              <a:gd name="connsiteX17" fmla="*/ 9258094 w 12192000"/>
              <a:gd name="connsiteY17" fmla="*/ 3958602 h 4267200"/>
              <a:gd name="connsiteX18" fmla="*/ 8526712 w 12192000"/>
              <a:gd name="connsiteY18" fmla="*/ 4119804 h 4267200"/>
              <a:gd name="connsiteX19" fmla="*/ 9258094 w 12192000"/>
              <a:gd name="connsiteY19" fmla="*/ 3958602 h 4267200"/>
              <a:gd name="connsiteX20" fmla="*/ 9168987 w 12192000"/>
              <a:gd name="connsiteY20" fmla="*/ 3919232 h 4267200"/>
              <a:gd name="connsiteX21" fmla="*/ 8603910 w 12192000"/>
              <a:gd name="connsiteY21" fmla="*/ 4068895 h 4267200"/>
              <a:gd name="connsiteX22" fmla="*/ 9252382 w 12192000"/>
              <a:gd name="connsiteY22" fmla="*/ 3927759 h 4267200"/>
              <a:gd name="connsiteX23" fmla="*/ 9168987 w 12192000"/>
              <a:gd name="connsiteY23" fmla="*/ 3919232 h 4267200"/>
              <a:gd name="connsiteX24" fmla="*/ 1635889 w 12192000"/>
              <a:gd name="connsiteY24" fmla="*/ 3709494 h 4267200"/>
              <a:gd name="connsiteX25" fmla="*/ 1634800 w 12192000"/>
              <a:gd name="connsiteY25" fmla="*/ 3731111 h 4267200"/>
              <a:gd name="connsiteX26" fmla="*/ 1635889 w 12192000"/>
              <a:gd name="connsiteY26" fmla="*/ 3709494 h 4267200"/>
              <a:gd name="connsiteX27" fmla="*/ 3174829 w 12192000"/>
              <a:gd name="connsiteY27" fmla="*/ 3620110 h 4267200"/>
              <a:gd name="connsiteX28" fmla="*/ 3189263 w 12192000"/>
              <a:gd name="connsiteY28" fmla="*/ 3625726 h 4267200"/>
              <a:gd name="connsiteX29" fmla="*/ 3560912 w 12192000"/>
              <a:gd name="connsiteY29" fmla="*/ 4079863 h 4267200"/>
              <a:gd name="connsiteX30" fmla="*/ 3611854 w 12192000"/>
              <a:gd name="connsiteY30" fmla="*/ 4188366 h 4267200"/>
              <a:gd name="connsiteX31" fmla="*/ 3631583 w 12192000"/>
              <a:gd name="connsiteY31" fmla="*/ 4267200 h 4267200"/>
              <a:gd name="connsiteX32" fmla="*/ 3575699 w 12192000"/>
              <a:gd name="connsiteY32" fmla="*/ 4267200 h 4267200"/>
              <a:gd name="connsiteX33" fmla="*/ 3575567 w 12192000"/>
              <a:gd name="connsiteY33" fmla="*/ 4263588 h 4267200"/>
              <a:gd name="connsiteX34" fmla="*/ 3467355 w 12192000"/>
              <a:gd name="connsiteY34" fmla="*/ 3988130 h 4267200"/>
              <a:gd name="connsiteX35" fmla="*/ 3310753 w 12192000"/>
              <a:gd name="connsiteY35" fmla="*/ 3787140 h 4267200"/>
              <a:gd name="connsiteX36" fmla="*/ 3291335 w 12192000"/>
              <a:gd name="connsiteY36" fmla="*/ 3767420 h 4267200"/>
              <a:gd name="connsiteX37" fmla="*/ 3390805 w 12192000"/>
              <a:gd name="connsiteY37" fmla="*/ 3937163 h 4267200"/>
              <a:gd name="connsiteX38" fmla="*/ 3545740 w 12192000"/>
              <a:gd name="connsiteY38" fmla="*/ 4251102 h 4267200"/>
              <a:gd name="connsiteX39" fmla="*/ 3550709 w 12192000"/>
              <a:gd name="connsiteY39" fmla="*/ 4267200 h 4267200"/>
              <a:gd name="connsiteX40" fmla="*/ 3513586 w 12192000"/>
              <a:gd name="connsiteY40" fmla="*/ 4267200 h 4267200"/>
              <a:gd name="connsiteX41" fmla="*/ 3470728 w 12192000"/>
              <a:gd name="connsiteY41" fmla="*/ 4152456 h 4267200"/>
              <a:gd name="connsiteX42" fmla="*/ 3364433 w 12192000"/>
              <a:gd name="connsiteY42" fmla="*/ 3953121 h 4267200"/>
              <a:gd name="connsiteX43" fmla="*/ 3316479 w 12192000"/>
              <a:gd name="connsiteY43" fmla="*/ 3872136 h 4267200"/>
              <a:gd name="connsiteX44" fmla="*/ 3504482 w 12192000"/>
              <a:gd name="connsiteY44" fmla="*/ 4267200 h 4267200"/>
              <a:gd name="connsiteX45" fmla="*/ 3467547 w 12192000"/>
              <a:gd name="connsiteY45" fmla="*/ 4267200 h 4267200"/>
              <a:gd name="connsiteX46" fmla="*/ 3177952 w 12192000"/>
              <a:gd name="connsiteY46" fmla="*/ 3657386 h 4267200"/>
              <a:gd name="connsiteX47" fmla="*/ 3174829 w 12192000"/>
              <a:gd name="connsiteY47" fmla="*/ 3620110 h 4267200"/>
              <a:gd name="connsiteX48" fmla="*/ 11279315 w 12192000"/>
              <a:gd name="connsiteY48" fmla="*/ 3618448 h 4267200"/>
              <a:gd name="connsiteX49" fmla="*/ 11317765 w 12192000"/>
              <a:gd name="connsiteY49" fmla="*/ 3638405 h 4267200"/>
              <a:gd name="connsiteX50" fmla="*/ 11304886 w 12192000"/>
              <a:gd name="connsiteY50" fmla="*/ 4200582 h 4267200"/>
              <a:gd name="connsiteX51" fmla="*/ 11298904 w 12192000"/>
              <a:gd name="connsiteY51" fmla="*/ 4267200 h 4267200"/>
              <a:gd name="connsiteX52" fmla="*/ 11213088 w 12192000"/>
              <a:gd name="connsiteY52" fmla="*/ 4267200 h 4267200"/>
              <a:gd name="connsiteX53" fmla="*/ 11219157 w 12192000"/>
              <a:gd name="connsiteY53" fmla="*/ 4210725 h 4267200"/>
              <a:gd name="connsiteX54" fmla="*/ 11225213 w 12192000"/>
              <a:gd name="connsiteY54" fmla="*/ 3936722 h 4267200"/>
              <a:gd name="connsiteX55" fmla="*/ 11182914 w 12192000"/>
              <a:gd name="connsiteY55" fmla="*/ 4196771 h 4267200"/>
              <a:gd name="connsiteX56" fmla="*/ 11172266 w 12192000"/>
              <a:gd name="connsiteY56" fmla="*/ 4267200 h 4267200"/>
              <a:gd name="connsiteX57" fmla="*/ 11140975 w 12192000"/>
              <a:gd name="connsiteY57" fmla="*/ 4267200 h 4267200"/>
              <a:gd name="connsiteX58" fmla="*/ 11152239 w 12192000"/>
              <a:gd name="connsiteY58" fmla="*/ 4192628 h 4267200"/>
              <a:gd name="connsiteX59" fmla="*/ 11201005 w 12192000"/>
              <a:gd name="connsiteY59" fmla="*/ 3900089 h 4267200"/>
              <a:gd name="connsiteX60" fmla="*/ 11105754 w 12192000"/>
              <a:gd name="connsiteY60" fmla="*/ 4139192 h 4267200"/>
              <a:gd name="connsiteX61" fmla="*/ 11065821 w 12192000"/>
              <a:gd name="connsiteY61" fmla="*/ 4267200 h 4267200"/>
              <a:gd name="connsiteX62" fmla="*/ 10978133 w 12192000"/>
              <a:gd name="connsiteY62" fmla="*/ 4267200 h 4267200"/>
              <a:gd name="connsiteX63" fmla="*/ 11088889 w 12192000"/>
              <a:gd name="connsiteY63" fmla="*/ 3963916 h 4267200"/>
              <a:gd name="connsiteX64" fmla="*/ 11231212 w 12192000"/>
              <a:gd name="connsiteY64" fmla="*/ 3645474 h 4267200"/>
              <a:gd name="connsiteX65" fmla="*/ 11279315 w 12192000"/>
              <a:gd name="connsiteY65" fmla="*/ 3618448 h 4267200"/>
              <a:gd name="connsiteX66" fmla="*/ 10296877 w 12192000"/>
              <a:gd name="connsiteY66" fmla="*/ 3526602 h 4267200"/>
              <a:gd name="connsiteX67" fmla="*/ 10314210 w 12192000"/>
              <a:gd name="connsiteY67" fmla="*/ 3538353 h 4267200"/>
              <a:gd name="connsiteX68" fmla="*/ 10450858 w 12192000"/>
              <a:gd name="connsiteY68" fmla="*/ 3902477 h 4267200"/>
              <a:gd name="connsiteX69" fmla="*/ 10572255 w 12192000"/>
              <a:gd name="connsiteY69" fmla="*/ 4267200 h 4267200"/>
              <a:gd name="connsiteX70" fmla="*/ 10477642 w 12192000"/>
              <a:gd name="connsiteY70" fmla="*/ 4267200 h 4267200"/>
              <a:gd name="connsiteX71" fmla="*/ 10436479 w 12192000"/>
              <a:gd name="connsiteY71" fmla="*/ 4144570 h 4267200"/>
              <a:gd name="connsiteX72" fmla="*/ 10277529 w 12192000"/>
              <a:gd name="connsiteY72" fmla="*/ 3701307 h 4267200"/>
              <a:gd name="connsiteX73" fmla="*/ 10276797 w 12192000"/>
              <a:gd name="connsiteY73" fmla="*/ 3708672 h 4267200"/>
              <a:gd name="connsiteX74" fmla="*/ 10385906 w 12192000"/>
              <a:gd name="connsiteY74" fmla="*/ 4147031 h 4267200"/>
              <a:gd name="connsiteX75" fmla="*/ 10431445 w 12192000"/>
              <a:gd name="connsiteY75" fmla="*/ 4267200 h 4267200"/>
              <a:gd name="connsiteX76" fmla="*/ 10398237 w 12192000"/>
              <a:gd name="connsiteY76" fmla="*/ 4267200 h 4267200"/>
              <a:gd name="connsiteX77" fmla="*/ 10356661 w 12192000"/>
              <a:gd name="connsiteY77" fmla="*/ 4157302 h 4267200"/>
              <a:gd name="connsiteX78" fmla="*/ 10268559 w 12192000"/>
              <a:gd name="connsiteY78" fmla="*/ 3871054 h 4267200"/>
              <a:gd name="connsiteX79" fmla="*/ 10340065 w 12192000"/>
              <a:gd name="connsiteY79" fmla="*/ 4201637 h 4267200"/>
              <a:gd name="connsiteX80" fmla="*/ 10368861 w 12192000"/>
              <a:gd name="connsiteY80" fmla="*/ 4267200 h 4267200"/>
              <a:gd name="connsiteX81" fmla="*/ 10267862 w 12192000"/>
              <a:gd name="connsiteY81" fmla="*/ 4267200 h 4267200"/>
              <a:gd name="connsiteX82" fmla="*/ 10236210 w 12192000"/>
              <a:gd name="connsiteY82" fmla="*/ 4185635 h 4267200"/>
              <a:gd name="connsiteX83" fmla="*/ 10225980 w 12192000"/>
              <a:gd name="connsiteY83" fmla="*/ 3561061 h 4267200"/>
              <a:gd name="connsiteX84" fmla="*/ 10296877 w 12192000"/>
              <a:gd name="connsiteY84" fmla="*/ 3526602 h 4267200"/>
              <a:gd name="connsiteX85" fmla="*/ 3429186 w 12192000"/>
              <a:gd name="connsiteY85" fmla="*/ 3458784 h 4267200"/>
              <a:gd name="connsiteX86" fmla="*/ 3446761 w 12192000"/>
              <a:gd name="connsiteY86" fmla="*/ 3461278 h 4267200"/>
              <a:gd name="connsiteX87" fmla="*/ 4419733 w 12192000"/>
              <a:gd name="connsiteY87" fmla="*/ 3963555 h 4267200"/>
              <a:gd name="connsiteX88" fmla="*/ 4659448 w 12192000"/>
              <a:gd name="connsiteY88" fmla="*/ 4172746 h 4267200"/>
              <a:gd name="connsiteX89" fmla="*/ 4719140 w 12192000"/>
              <a:gd name="connsiteY89" fmla="*/ 4267200 h 4267200"/>
              <a:gd name="connsiteX90" fmla="*/ 4641222 w 12192000"/>
              <a:gd name="connsiteY90" fmla="*/ 4267200 h 4267200"/>
              <a:gd name="connsiteX91" fmla="*/ 4599968 w 12192000"/>
              <a:gd name="connsiteY91" fmla="*/ 4207074 h 4267200"/>
              <a:gd name="connsiteX92" fmla="*/ 4136093 w 12192000"/>
              <a:gd name="connsiteY92" fmla="*/ 3858466 h 4267200"/>
              <a:gd name="connsiteX93" fmla="*/ 3670252 w 12192000"/>
              <a:gd name="connsiteY93" fmla="*/ 3622798 h 4267200"/>
              <a:gd name="connsiteX94" fmla="*/ 3817258 w 12192000"/>
              <a:gd name="connsiteY94" fmla="*/ 3723577 h 4267200"/>
              <a:gd name="connsiteX95" fmla="*/ 4000461 w 12192000"/>
              <a:gd name="connsiteY95" fmla="*/ 3855966 h 4267200"/>
              <a:gd name="connsiteX96" fmla="*/ 4088180 w 12192000"/>
              <a:gd name="connsiteY96" fmla="*/ 3929774 h 4267200"/>
              <a:gd name="connsiteX97" fmla="*/ 4184555 w 12192000"/>
              <a:gd name="connsiteY97" fmla="*/ 4010683 h 4267200"/>
              <a:gd name="connsiteX98" fmla="*/ 4399563 w 12192000"/>
              <a:gd name="connsiteY98" fmla="*/ 4158106 h 4267200"/>
              <a:gd name="connsiteX99" fmla="*/ 4546299 w 12192000"/>
              <a:gd name="connsiteY99" fmla="*/ 4254934 h 4267200"/>
              <a:gd name="connsiteX100" fmla="*/ 4561743 w 12192000"/>
              <a:gd name="connsiteY100" fmla="*/ 4267200 h 4267200"/>
              <a:gd name="connsiteX101" fmla="*/ 4509274 w 12192000"/>
              <a:gd name="connsiteY101" fmla="*/ 4267200 h 4267200"/>
              <a:gd name="connsiteX102" fmla="*/ 4383389 w 12192000"/>
              <a:gd name="connsiteY102" fmla="*/ 4184369 h 4267200"/>
              <a:gd name="connsiteX103" fmla="*/ 4165508 w 12192000"/>
              <a:gd name="connsiteY103" fmla="*/ 4035196 h 4267200"/>
              <a:gd name="connsiteX104" fmla="*/ 4068162 w 12192000"/>
              <a:gd name="connsiteY104" fmla="*/ 3953394 h 4267200"/>
              <a:gd name="connsiteX105" fmla="*/ 3981416 w 12192000"/>
              <a:gd name="connsiteY105" fmla="*/ 3880482 h 4267200"/>
              <a:gd name="connsiteX106" fmla="*/ 3800147 w 12192000"/>
              <a:gd name="connsiteY106" fmla="*/ 3749872 h 4267200"/>
              <a:gd name="connsiteX107" fmla="*/ 3655073 w 12192000"/>
              <a:gd name="connsiteY107" fmla="*/ 3650884 h 4267200"/>
              <a:gd name="connsiteX108" fmla="*/ 3989938 w 12192000"/>
              <a:gd name="connsiteY108" fmla="*/ 3991685 h 4267200"/>
              <a:gd name="connsiteX109" fmla="*/ 4393907 w 12192000"/>
              <a:gd name="connsiteY109" fmla="*/ 4261258 h 4267200"/>
              <a:gd name="connsiteX110" fmla="*/ 4408201 w 12192000"/>
              <a:gd name="connsiteY110" fmla="*/ 4267200 h 4267200"/>
              <a:gd name="connsiteX111" fmla="*/ 4250346 w 12192000"/>
              <a:gd name="connsiteY111" fmla="*/ 4267200 h 4267200"/>
              <a:gd name="connsiteX112" fmla="*/ 4245269 w 12192000"/>
              <a:gd name="connsiteY112" fmla="*/ 4265040 h 4267200"/>
              <a:gd name="connsiteX113" fmla="*/ 4036318 w 12192000"/>
              <a:gd name="connsiteY113" fmla="*/ 4147013 h 4267200"/>
              <a:gd name="connsiteX114" fmla="*/ 3432098 w 12192000"/>
              <a:gd name="connsiteY114" fmla="*/ 3537312 h 4267200"/>
              <a:gd name="connsiteX115" fmla="*/ 3429186 w 12192000"/>
              <a:gd name="connsiteY115" fmla="*/ 3458784 h 4267200"/>
              <a:gd name="connsiteX116" fmla="*/ 9334796 w 12192000"/>
              <a:gd name="connsiteY116" fmla="*/ 3456584 h 4267200"/>
              <a:gd name="connsiteX117" fmla="*/ 9651570 w 12192000"/>
              <a:gd name="connsiteY117" fmla="*/ 3826505 h 4267200"/>
              <a:gd name="connsiteX118" fmla="*/ 9334796 w 12192000"/>
              <a:gd name="connsiteY118" fmla="*/ 3456584 h 4267200"/>
              <a:gd name="connsiteX119" fmla="*/ 4440129 w 12192000"/>
              <a:gd name="connsiteY119" fmla="*/ 3448571 h 4267200"/>
              <a:gd name="connsiteX120" fmla="*/ 4856525 w 12192000"/>
              <a:gd name="connsiteY120" fmla="*/ 3915351 h 4267200"/>
              <a:gd name="connsiteX121" fmla="*/ 5059055 w 12192000"/>
              <a:gd name="connsiteY121" fmla="*/ 4108918 h 4267200"/>
              <a:gd name="connsiteX122" fmla="*/ 5290070 w 12192000"/>
              <a:gd name="connsiteY122" fmla="*/ 4263619 h 4267200"/>
              <a:gd name="connsiteX123" fmla="*/ 4834991 w 12192000"/>
              <a:gd name="connsiteY123" fmla="*/ 3830985 h 4267200"/>
              <a:gd name="connsiteX124" fmla="*/ 4440129 w 12192000"/>
              <a:gd name="connsiteY124" fmla="*/ 3448571 h 4267200"/>
              <a:gd name="connsiteX125" fmla="*/ 5425834 w 12192000"/>
              <a:gd name="connsiteY125" fmla="*/ 3162785 h 4267200"/>
              <a:gd name="connsiteX126" fmla="*/ 5401644 w 12192000"/>
              <a:gd name="connsiteY126" fmla="*/ 3617847 h 4267200"/>
              <a:gd name="connsiteX127" fmla="*/ 5467256 w 12192000"/>
              <a:gd name="connsiteY127" fmla="*/ 4175494 h 4267200"/>
              <a:gd name="connsiteX128" fmla="*/ 5448069 w 12192000"/>
              <a:gd name="connsiteY128" fmla="*/ 3567554 h 4267200"/>
              <a:gd name="connsiteX129" fmla="*/ 1318687 w 12192000"/>
              <a:gd name="connsiteY129" fmla="*/ 3113840 h 4267200"/>
              <a:gd name="connsiteX130" fmla="*/ 1066793 w 12192000"/>
              <a:gd name="connsiteY130" fmla="*/ 3212171 h 4267200"/>
              <a:gd name="connsiteX131" fmla="*/ 993319 w 12192000"/>
              <a:gd name="connsiteY131" fmla="*/ 3247648 h 4267200"/>
              <a:gd name="connsiteX132" fmla="*/ 853081 w 12192000"/>
              <a:gd name="connsiteY132" fmla="*/ 3312410 h 4267200"/>
              <a:gd name="connsiteX133" fmla="*/ 805957 w 12192000"/>
              <a:gd name="connsiteY133" fmla="*/ 3330443 h 4267200"/>
              <a:gd name="connsiteX134" fmla="*/ 1318687 w 12192000"/>
              <a:gd name="connsiteY134" fmla="*/ 3113840 h 4267200"/>
              <a:gd name="connsiteX135" fmla="*/ 5453702 w 12192000"/>
              <a:gd name="connsiteY135" fmla="*/ 3090882 h 4267200"/>
              <a:gd name="connsiteX136" fmla="*/ 5480135 w 12192000"/>
              <a:gd name="connsiteY136" fmla="*/ 3565802 h 4267200"/>
              <a:gd name="connsiteX137" fmla="*/ 5499023 w 12192000"/>
              <a:gd name="connsiteY137" fmla="*/ 4166310 h 4267200"/>
              <a:gd name="connsiteX138" fmla="*/ 5547022 w 12192000"/>
              <a:gd name="connsiteY138" fmla="*/ 3607838 h 4267200"/>
              <a:gd name="connsiteX139" fmla="*/ 5515964 w 12192000"/>
              <a:gd name="connsiteY139" fmla="*/ 3378541 h 4267200"/>
              <a:gd name="connsiteX140" fmla="*/ 5453702 w 12192000"/>
              <a:gd name="connsiteY140" fmla="*/ 3090882 h 4267200"/>
              <a:gd name="connsiteX141" fmla="*/ 9790480 w 12192000"/>
              <a:gd name="connsiteY141" fmla="*/ 3078533 h 4267200"/>
              <a:gd name="connsiteX142" fmla="*/ 9763295 w 12192000"/>
              <a:gd name="connsiteY142" fmla="*/ 3245370 h 4267200"/>
              <a:gd name="connsiteX143" fmla="*/ 9736458 w 12192000"/>
              <a:gd name="connsiteY143" fmla="*/ 3758413 h 4267200"/>
              <a:gd name="connsiteX144" fmla="*/ 9763499 w 12192000"/>
              <a:gd name="connsiteY144" fmla="*/ 3528057 h 4267200"/>
              <a:gd name="connsiteX145" fmla="*/ 9793906 w 12192000"/>
              <a:gd name="connsiteY145" fmla="*/ 3231157 h 4267200"/>
              <a:gd name="connsiteX146" fmla="*/ 9791874 w 12192000"/>
              <a:gd name="connsiteY146" fmla="*/ 3142788 h 4267200"/>
              <a:gd name="connsiteX147" fmla="*/ 9790480 w 12192000"/>
              <a:gd name="connsiteY147" fmla="*/ 3078533 h 4267200"/>
              <a:gd name="connsiteX148" fmla="*/ 1238695 w 12192000"/>
              <a:gd name="connsiteY148" fmla="*/ 3076820 h 4267200"/>
              <a:gd name="connsiteX149" fmla="*/ 716371 w 12192000"/>
              <a:gd name="connsiteY149" fmla="*/ 3293249 h 4267200"/>
              <a:gd name="connsiteX150" fmla="*/ 579522 w 12192000"/>
              <a:gd name="connsiteY150" fmla="*/ 3371759 h 4267200"/>
              <a:gd name="connsiteX151" fmla="*/ 600288 w 12192000"/>
              <a:gd name="connsiteY151" fmla="*/ 3365555 h 4267200"/>
              <a:gd name="connsiteX152" fmla="*/ 840692 w 12192000"/>
              <a:gd name="connsiteY152" fmla="*/ 3284921 h 4267200"/>
              <a:gd name="connsiteX153" fmla="*/ 979248 w 12192000"/>
              <a:gd name="connsiteY153" fmla="*/ 3221003 h 4267200"/>
              <a:gd name="connsiteX154" fmla="*/ 1053282 w 12192000"/>
              <a:gd name="connsiteY154" fmla="*/ 3185247 h 4267200"/>
              <a:gd name="connsiteX155" fmla="*/ 1320603 w 12192000"/>
              <a:gd name="connsiteY155" fmla="*/ 3081281 h 4267200"/>
              <a:gd name="connsiteX156" fmla="*/ 1238695 w 12192000"/>
              <a:gd name="connsiteY156" fmla="*/ 3076820 h 4267200"/>
              <a:gd name="connsiteX157" fmla="*/ 5425627 w 12192000"/>
              <a:gd name="connsiteY157" fmla="*/ 2954192 h 4267200"/>
              <a:gd name="connsiteX158" fmla="*/ 5470770 w 12192000"/>
              <a:gd name="connsiteY158" fmla="*/ 3005435 h 4267200"/>
              <a:gd name="connsiteX159" fmla="*/ 5567647 w 12192000"/>
              <a:gd name="connsiteY159" fmla="*/ 4190286 h 4267200"/>
              <a:gd name="connsiteX160" fmla="*/ 5545854 w 12192000"/>
              <a:gd name="connsiteY160" fmla="*/ 4267200 h 4267200"/>
              <a:gd name="connsiteX161" fmla="*/ 5391871 w 12192000"/>
              <a:gd name="connsiteY161" fmla="*/ 4267200 h 4267200"/>
              <a:gd name="connsiteX162" fmla="*/ 5318171 w 12192000"/>
              <a:gd name="connsiteY162" fmla="*/ 4175818 h 4267200"/>
              <a:gd name="connsiteX163" fmla="*/ 4943646 w 12192000"/>
              <a:gd name="connsiteY163" fmla="*/ 3822916 h 4267200"/>
              <a:gd name="connsiteX164" fmla="*/ 4594837 w 12192000"/>
              <a:gd name="connsiteY164" fmla="*/ 3532274 h 4267200"/>
              <a:gd name="connsiteX165" fmla="*/ 4441737 w 12192000"/>
              <a:gd name="connsiteY165" fmla="*/ 3399734 h 4267200"/>
              <a:gd name="connsiteX166" fmla="*/ 4431236 w 12192000"/>
              <a:gd name="connsiteY166" fmla="*/ 3400954 h 4267200"/>
              <a:gd name="connsiteX167" fmla="*/ 4557150 w 12192000"/>
              <a:gd name="connsiteY167" fmla="*/ 3510023 h 4267200"/>
              <a:gd name="connsiteX168" fmla="*/ 4856936 w 12192000"/>
              <a:gd name="connsiteY168" fmla="*/ 3809146 h 4267200"/>
              <a:gd name="connsiteX169" fmla="*/ 5111996 w 12192000"/>
              <a:gd name="connsiteY169" fmla="*/ 4065759 h 4267200"/>
              <a:gd name="connsiteX170" fmla="*/ 5246890 w 12192000"/>
              <a:gd name="connsiteY170" fmla="*/ 4187633 h 4267200"/>
              <a:gd name="connsiteX171" fmla="*/ 5347266 w 12192000"/>
              <a:gd name="connsiteY171" fmla="*/ 4267200 h 4267200"/>
              <a:gd name="connsiteX172" fmla="*/ 5164092 w 12192000"/>
              <a:gd name="connsiteY172" fmla="*/ 4267200 h 4267200"/>
              <a:gd name="connsiteX173" fmla="*/ 5108945 w 12192000"/>
              <a:gd name="connsiteY173" fmla="*/ 4232176 h 4267200"/>
              <a:gd name="connsiteX174" fmla="*/ 4294126 w 12192000"/>
              <a:gd name="connsiteY174" fmla="*/ 3303048 h 4267200"/>
              <a:gd name="connsiteX175" fmla="*/ 4305321 w 12192000"/>
              <a:gd name="connsiteY175" fmla="*/ 3256953 h 4267200"/>
              <a:gd name="connsiteX176" fmla="*/ 4949299 w 12192000"/>
              <a:gd name="connsiteY176" fmla="*/ 3766336 h 4267200"/>
              <a:gd name="connsiteX177" fmla="*/ 5291452 w 12192000"/>
              <a:gd name="connsiteY177" fmla="*/ 4076801 h 4267200"/>
              <a:gd name="connsiteX178" fmla="*/ 5434998 w 12192000"/>
              <a:gd name="connsiteY178" fmla="*/ 4254100 h 4267200"/>
              <a:gd name="connsiteX179" fmla="*/ 5351015 w 12192000"/>
              <a:gd name="connsiteY179" fmla="*/ 3760989 h 4267200"/>
              <a:gd name="connsiteX180" fmla="*/ 5413780 w 12192000"/>
              <a:gd name="connsiteY180" fmla="*/ 2966265 h 4267200"/>
              <a:gd name="connsiteX181" fmla="*/ 5425627 w 12192000"/>
              <a:gd name="connsiteY181" fmla="*/ 2954192 h 4267200"/>
              <a:gd name="connsiteX182" fmla="*/ 8380397 w 12192000"/>
              <a:gd name="connsiteY182" fmla="*/ 2896659 h 4267200"/>
              <a:gd name="connsiteX183" fmla="*/ 8634801 w 12192000"/>
              <a:gd name="connsiteY183" fmla="*/ 3304169 h 4267200"/>
              <a:gd name="connsiteX184" fmla="*/ 8971448 w 12192000"/>
              <a:gd name="connsiteY184" fmla="*/ 3675946 h 4267200"/>
              <a:gd name="connsiteX185" fmla="*/ 8820691 w 12192000"/>
              <a:gd name="connsiteY185" fmla="*/ 3486482 h 4267200"/>
              <a:gd name="connsiteX186" fmla="*/ 8807612 w 12192000"/>
              <a:gd name="connsiteY186" fmla="*/ 3467256 h 4267200"/>
              <a:gd name="connsiteX187" fmla="*/ 8556796 w 12192000"/>
              <a:gd name="connsiteY187" fmla="*/ 3116474 h 4267200"/>
              <a:gd name="connsiteX188" fmla="*/ 8427018 w 12192000"/>
              <a:gd name="connsiteY188" fmla="*/ 2948853 h 4267200"/>
              <a:gd name="connsiteX189" fmla="*/ 8380397 w 12192000"/>
              <a:gd name="connsiteY189" fmla="*/ 2896659 h 4267200"/>
              <a:gd name="connsiteX190" fmla="*/ 9831020 w 12192000"/>
              <a:gd name="connsiteY190" fmla="*/ 2871730 h 4267200"/>
              <a:gd name="connsiteX191" fmla="*/ 9827707 w 12192000"/>
              <a:gd name="connsiteY191" fmla="*/ 2915231 h 4267200"/>
              <a:gd name="connsiteX192" fmla="*/ 9820699 w 12192000"/>
              <a:gd name="connsiteY192" fmla="*/ 3051540 h 4267200"/>
              <a:gd name="connsiteX193" fmla="*/ 9822525 w 12192000"/>
              <a:gd name="connsiteY193" fmla="*/ 3140814 h 4267200"/>
              <a:gd name="connsiteX194" fmla="*/ 9824704 w 12192000"/>
              <a:gd name="connsiteY194" fmla="*/ 3230628 h 4267200"/>
              <a:gd name="connsiteX195" fmla="*/ 9793821 w 12192000"/>
              <a:gd name="connsiteY195" fmla="*/ 3531652 h 4267200"/>
              <a:gd name="connsiteX196" fmla="*/ 9767436 w 12192000"/>
              <a:gd name="connsiteY196" fmla="*/ 3750864 h 4267200"/>
              <a:gd name="connsiteX197" fmla="*/ 9814477 w 12192000"/>
              <a:gd name="connsiteY197" fmla="*/ 3662531 h 4267200"/>
              <a:gd name="connsiteX198" fmla="*/ 9831020 w 12192000"/>
              <a:gd name="connsiteY198" fmla="*/ 2871730 h 4267200"/>
              <a:gd name="connsiteX199" fmla="*/ 8380521 w 12192000"/>
              <a:gd name="connsiteY199" fmla="*/ 2850596 h 4267200"/>
              <a:gd name="connsiteX200" fmla="*/ 8451446 w 12192000"/>
              <a:gd name="connsiteY200" fmla="*/ 2928627 h 4267200"/>
              <a:gd name="connsiteX201" fmla="*/ 8582269 w 12192000"/>
              <a:gd name="connsiteY201" fmla="*/ 3097880 h 4267200"/>
              <a:gd name="connsiteX202" fmla="*/ 8833783 w 12192000"/>
              <a:gd name="connsiteY202" fmla="*/ 3449753 h 4267200"/>
              <a:gd name="connsiteX203" fmla="*/ 8846863 w 12192000"/>
              <a:gd name="connsiteY203" fmla="*/ 3468981 h 4267200"/>
              <a:gd name="connsiteX204" fmla="*/ 8960046 w 12192000"/>
              <a:gd name="connsiteY204" fmla="*/ 3620389 h 4267200"/>
              <a:gd name="connsiteX205" fmla="*/ 8380521 w 12192000"/>
              <a:gd name="connsiteY205" fmla="*/ 2850596 h 4267200"/>
              <a:gd name="connsiteX206" fmla="*/ 9854151 w 12192000"/>
              <a:gd name="connsiteY206" fmla="*/ 2642862 h 4267200"/>
              <a:gd name="connsiteX207" fmla="*/ 9871341 w 12192000"/>
              <a:gd name="connsiteY207" fmla="*/ 2659697 h 4267200"/>
              <a:gd name="connsiteX208" fmla="*/ 9966678 w 12192000"/>
              <a:gd name="connsiteY208" fmla="*/ 3423399 h 4267200"/>
              <a:gd name="connsiteX209" fmla="*/ 9880832 w 12192000"/>
              <a:gd name="connsiteY209" fmla="*/ 3700562 h 4267200"/>
              <a:gd name="connsiteX210" fmla="*/ 9896024 w 12192000"/>
              <a:gd name="connsiteY210" fmla="*/ 4178295 h 4267200"/>
              <a:gd name="connsiteX211" fmla="*/ 10028060 w 12192000"/>
              <a:gd name="connsiteY211" fmla="*/ 4267200 h 4267200"/>
              <a:gd name="connsiteX212" fmla="*/ 9651813 w 12192000"/>
              <a:gd name="connsiteY212" fmla="*/ 4267200 h 4267200"/>
              <a:gd name="connsiteX213" fmla="*/ 9814527 w 12192000"/>
              <a:gd name="connsiteY213" fmla="*/ 4248048 h 4267200"/>
              <a:gd name="connsiteX214" fmla="*/ 9615182 w 12192000"/>
              <a:gd name="connsiteY214" fmla="*/ 4220499 h 4267200"/>
              <a:gd name="connsiteX215" fmla="*/ 9465210 w 12192000"/>
              <a:gd name="connsiteY215" fmla="*/ 4242240 h 4267200"/>
              <a:gd name="connsiteX216" fmla="*/ 9387108 w 12192000"/>
              <a:gd name="connsiteY216" fmla="*/ 4267200 h 4267200"/>
              <a:gd name="connsiteX217" fmla="*/ 9268441 w 12192000"/>
              <a:gd name="connsiteY217" fmla="*/ 4267200 h 4267200"/>
              <a:gd name="connsiteX218" fmla="*/ 9307676 w 12192000"/>
              <a:gd name="connsiteY218" fmla="*/ 4251276 h 4267200"/>
              <a:gd name="connsiteX219" fmla="*/ 9761570 w 12192000"/>
              <a:gd name="connsiteY219" fmla="*/ 4182283 h 4267200"/>
              <a:gd name="connsiteX220" fmla="*/ 9368237 w 12192000"/>
              <a:gd name="connsiteY220" fmla="*/ 3949470 h 4267200"/>
              <a:gd name="connsiteX221" fmla="*/ 9354614 w 12192000"/>
              <a:gd name="connsiteY221" fmla="*/ 3951288 h 4267200"/>
              <a:gd name="connsiteX222" fmla="*/ 8364351 w 12192000"/>
              <a:gd name="connsiteY222" fmla="*/ 4159267 h 4267200"/>
              <a:gd name="connsiteX223" fmla="*/ 8386567 w 12192000"/>
              <a:gd name="connsiteY223" fmla="*/ 4119760 h 4267200"/>
              <a:gd name="connsiteX224" fmla="*/ 9231713 w 12192000"/>
              <a:gd name="connsiteY224" fmla="*/ 3873539 h 4267200"/>
              <a:gd name="connsiteX225" fmla="*/ 9023301 w 12192000"/>
              <a:gd name="connsiteY225" fmla="*/ 3763109 h 4267200"/>
              <a:gd name="connsiteX226" fmla="*/ 9010556 w 12192000"/>
              <a:gd name="connsiteY226" fmla="*/ 3758998 h 4267200"/>
              <a:gd name="connsiteX227" fmla="*/ 8604324 w 12192000"/>
              <a:gd name="connsiteY227" fmla="*/ 3417171 h 4267200"/>
              <a:gd name="connsiteX228" fmla="*/ 8218577 w 12192000"/>
              <a:gd name="connsiteY228" fmla="*/ 2770227 h 4267200"/>
              <a:gd name="connsiteX229" fmla="*/ 8222774 w 12192000"/>
              <a:gd name="connsiteY229" fmla="*/ 2749954 h 4267200"/>
              <a:gd name="connsiteX230" fmla="*/ 8297623 w 12192000"/>
              <a:gd name="connsiteY230" fmla="*/ 2731935 h 4267200"/>
              <a:gd name="connsiteX231" fmla="*/ 9090618 w 12192000"/>
              <a:gd name="connsiteY231" fmla="*/ 3716225 h 4267200"/>
              <a:gd name="connsiteX232" fmla="*/ 9762441 w 12192000"/>
              <a:gd name="connsiteY232" fmla="*/ 4093587 h 4267200"/>
              <a:gd name="connsiteX233" fmla="*/ 9717826 w 12192000"/>
              <a:gd name="connsiteY233" fmla="*/ 3916719 h 4267200"/>
              <a:gd name="connsiteX234" fmla="*/ 9713123 w 12192000"/>
              <a:gd name="connsiteY234" fmla="*/ 3916663 h 4267200"/>
              <a:gd name="connsiteX235" fmla="*/ 9175594 w 12192000"/>
              <a:gd name="connsiteY235" fmla="*/ 3326950 h 4267200"/>
              <a:gd name="connsiteX236" fmla="*/ 9253941 w 12192000"/>
              <a:gd name="connsiteY236" fmla="*/ 3287566 h 4267200"/>
              <a:gd name="connsiteX237" fmla="*/ 9625671 w 12192000"/>
              <a:gd name="connsiteY237" fmla="*/ 3639960 h 4267200"/>
              <a:gd name="connsiteX238" fmla="*/ 9656881 w 12192000"/>
              <a:gd name="connsiteY238" fmla="*/ 3333361 h 4267200"/>
              <a:gd name="connsiteX239" fmla="*/ 9782066 w 12192000"/>
              <a:gd name="connsiteY239" fmla="*/ 2680771 h 4267200"/>
              <a:gd name="connsiteX240" fmla="*/ 9854151 w 12192000"/>
              <a:gd name="connsiteY240" fmla="*/ 2642862 h 4267200"/>
              <a:gd name="connsiteX241" fmla="*/ 11114299 w 12192000"/>
              <a:gd name="connsiteY241" fmla="*/ 2390555 h 4267200"/>
              <a:gd name="connsiteX242" fmla="*/ 11113373 w 12192000"/>
              <a:gd name="connsiteY242" fmla="*/ 2392739 h 4267200"/>
              <a:gd name="connsiteX243" fmla="*/ 11117197 w 12192000"/>
              <a:gd name="connsiteY243" fmla="*/ 2394358 h 4267200"/>
              <a:gd name="connsiteX244" fmla="*/ 11114299 w 12192000"/>
              <a:gd name="connsiteY244" fmla="*/ 2390555 h 4267200"/>
              <a:gd name="connsiteX245" fmla="*/ 10506276 w 12192000"/>
              <a:gd name="connsiteY245" fmla="*/ 2118977 h 4267200"/>
              <a:gd name="connsiteX246" fmla="*/ 10431542 w 12192000"/>
              <a:gd name="connsiteY246" fmla="*/ 2525128 h 4267200"/>
              <a:gd name="connsiteX247" fmla="*/ 10391375 w 12192000"/>
              <a:gd name="connsiteY247" fmla="*/ 2667145 h 4267200"/>
              <a:gd name="connsiteX248" fmla="*/ 10355047 w 12192000"/>
              <a:gd name="connsiteY248" fmla="*/ 2832031 h 4267200"/>
              <a:gd name="connsiteX249" fmla="*/ 10336080 w 12192000"/>
              <a:gd name="connsiteY249" fmla="*/ 2927011 h 4267200"/>
              <a:gd name="connsiteX250" fmla="*/ 10389394 w 12192000"/>
              <a:gd name="connsiteY250" fmla="*/ 2782834 h 4267200"/>
              <a:gd name="connsiteX251" fmla="*/ 10506276 w 12192000"/>
              <a:gd name="connsiteY251" fmla="*/ 2118977 h 4267200"/>
              <a:gd name="connsiteX252" fmla="*/ 11538179 w 12192000"/>
              <a:gd name="connsiteY252" fmla="*/ 2090376 h 4267200"/>
              <a:gd name="connsiteX253" fmla="*/ 11577479 w 12192000"/>
              <a:gd name="connsiteY253" fmla="*/ 2228695 h 4267200"/>
              <a:gd name="connsiteX254" fmla="*/ 11586754 w 12192000"/>
              <a:gd name="connsiteY254" fmla="*/ 2266098 h 4267200"/>
              <a:gd name="connsiteX255" fmla="*/ 11609011 w 12192000"/>
              <a:gd name="connsiteY255" fmla="*/ 2353427 h 4267200"/>
              <a:gd name="connsiteX256" fmla="*/ 11761579 w 12192000"/>
              <a:gd name="connsiteY256" fmla="*/ 2703223 h 4267200"/>
              <a:gd name="connsiteX257" fmla="*/ 11877711 w 12192000"/>
              <a:gd name="connsiteY257" fmla="*/ 2947465 h 4267200"/>
              <a:gd name="connsiteX258" fmla="*/ 11538179 w 12192000"/>
              <a:gd name="connsiteY258" fmla="*/ 2090376 h 4267200"/>
              <a:gd name="connsiteX259" fmla="*/ 6604735 w 12192000"/>
              <a:gd name="connsiteY259" fmla="*/ 2041381 h 4267200"/>
              <a:gd name="connsiteX260" fmla="*/ 7204487 w 12192000"/>
              <a:gd name="connsiteY260" fmla="*/ 2742112 h 4267200"/>
              <a:gd name="connsiteX261" fmla="*/ 7131592 w 12192000"/>
              <a:gd name="connsiteY261" fmla="*/ 2672096 h 4267200"/>
              <a:gd name="connsiteX262" fmla="*/ 6996344 w 12192000"/>
              <a:gd name="connsiteY262" fmla="*/ 2518310 h 4267200"/>
              <a:gd name="connsiteX263" fmla="*/ 6735495 w 12192000"/>
              <a:gd name="connsiteY263" fmla="*/ 2196890 h 4267200"/>
              <a:gd name="connsiteX264" fmla="*/ 6721901 w 12192000"/>
              <a:gd name="connsiteY264" fmla="*/ 2179274 h 4267200"/>
              <a:gd name="connsiteX265" fmla="*/ 6604735 w 12192000"/>
              <a:gd name="connsiteY265" fmla="*/ 2041381 h 4267200"/>
              <a:gd name="connsiteX266" fmla="*/ 11488421 w 12192000"/>
              <a:gd name="connsiteY266" fmla="*/ 2034549 h 4267200"/>
              <a:gd name="connsiteX267" fmla="*/ 11840356 w 12192000"/>
              <a:gd name="connsiteY267" fmla="*/ 2932293 h 4267200"/>
              <a:gd name="connsiteX268" fmla="*/ 11736331 w 12192000"/>
              <a:gd name="connsiteY268" fmla="*/ 2715710 h 4267200"/>
              <a:gd name="connsiteX269" fmla="*/ 11581560 w 12192000"/>
              <a:gd name="connsiteY269" fmla="*/ 2360474 h 4267200"/>
              <a:gd name="connsiteX270" fmla="*/ 11558442 w 12192000"/>
              <a:gd name="connsiteY270" fmla="*/ 2272139 h 4267200"/>
              <a:gd name="connsiteX271" fmla="*/ 11549169 w 12192000"/>
              <a:gd name="connsiteY271" fmla="*/ 2234734 h 4267200"/>
              <a:gd name="connsiteX272" fmla="*/ 11488421 w 12192000"/>
              <a:gd name="connsiteY272" fmla="*/ 2034549 h 4267200"/>
              <a:gd name="connsiteX273" fmla="*/ 10468916 w 12192000"/>
              <a:gd name="connsiteY273" fmla="*/ 2032338 h 4267200"/>
              <a:gd name="connsiteX274" fmla="*/ 10421480 w 12192000"/>
              <a:gd name="connsiteY274" fmla="*/ 2185446 h 4267200"/>
              <a:gd name="connsiteX275" fmla="*/ 10351264 w 12192000"/>
              <a:gd name="connsiteY275" fmla="*/ 2591574 h 4267200"/>
              <a:gd name="connsiteX276" fmla="*/ 10294485 w 12192000"/>
              <a:gd name="connsiteY276" fmla="*/ 2991809 h 4267200"/>
              <a:gd name="connsiteX277" fmla="*/ 10327850 w 12192000"/>
              <a:gd name="connsiteY277" fmla="*/ 2826310 h 4267200"/>
              <a:gd name="connsiteX278" fmla="*/ 10364099 w 12192000"/>
              <a:gd name="connsiteY278" fmla="*/ 2660098 h 4267200"/>
              <a:gd name="connsiteX279" fmla="*/ 10404725 w 12192000"/>
              <a:gd name="connsiteY279" fmla="*/ 2516991 h 4267200"/>
              <a:gd name="connsiteX280" fmla="*/ 10478071 w 12192000"/>
              <a:gd name="connsiteY280" fmla="*/ 2114122 h 4267200"/>
              <a:gd name="connsiteX281" fmla="*/ 10468916 w 12192000"/>
              <a:gd name="connsiteY281" fmla="*/ 2032338 h 4267200"/>
              <a:gd name="connsiteX282" fmla="*/ 10573132 w 12192000"/>
              <a:gd name="connsiteY282" fmla="*/ 1991479 h 4267200"/>
              <a:gd name="connsiteX283" fmla="*/ 11066880 w 12192000"/>
              <a:gd name="connsiteY283" fmla="*/ 2371770 h 4267200"/>
              <a:gd name="connsiteX284" fmla="*/ 10573132 w 12192000"/>
              <a:gd name="connsiteY284" fmla="*/ 1991479 h 4267200"/>
              <a:gd name="connsiteX285" fmla="*/ 6591670 w 12192000"/>
              <a:gd name="connsiteY285" fmla="*/ 1988277 h 4267200"/>
              <a:gd name="connsiteX286" fmla="*/ 6747349 w 12192000"/>
              <a:gd name="connsiteY286" fmla="*/ 2160069 h 4267200"/>
              <a:gd name="connsiteX287" fmla="*/ 6760943 w 12192000"/>
              <a:gd name="connsiteY287" fmla="*/ 2177686 h 4267200"/>
              <a:gd name="connsiteX288" fmla="*/ 7021065 w 12192000"/>
              <a:gd name="connsiteY288" fmla="*/ 2498102 h 4267200"/>
              <a:gd name="connsiteX289" fmla="*/ 7155223 w 12192000"/>
              <a:gd name="connsiteY289" fmla="*/ 2650386 h 4267200"/>
              <a:gd name="connsiteX290" fmla="*/ 7203167 w 12192000"/>
              <a:gd name="connsiteY290" fmla="*/ 2697288 h 4267200"/>
              <a:gd name="connsiteX291" fmla="*/ 6937703 w 12192000"/>
              <a:gd name="connsiteY291" fmla="*/ 2321981 h 4267200"/>
              <a:gd name="connsiteX292" fmla="*/ 6591670 w 12192000"/>
              <a:gd name="connsiteY292" fmla="*/ 1988277 h 4267200"/>
              <a:gd name="connsiteX293" fmla="*/ 5798671 w 12192000"/>
              <a:gd name="connsiteY293" fmla="*/ 1981601 h 4267200"/>
              <a:gd name="connsiteX294" fmla="*/ 5754709 w 12192000"/>
              <a:gd name="connsiteY294" fmla="*/ 2071454 h 4267200"/>
              <a:gd name="connsiteX295" fmla="*/ 5763044 w 12192000"/>
              <a:gd name="connsiteY295" fmla="*/ 2842206 h 4267200"/>
              <a:gd name="connsiteX296" fmla="*/ 5764974 w 12192000"/>
              <a:gd name="connsiteY296" fmla="*/ 2799609 h 4267200"/>
              <a:gd name="connsiteX297" fmla="*/ 5767665 w 12192000"/>
              <a:gd name="connsiteY297" fmla="*/ 2666409 h 4267200"/>
              <a:gd name="connsiteX298" fmla="*/ 5763055 w 12192000"/>
              <a:gd name="connsiteY298" fmla="*/ 2579705 h 4267200"/>
              <a:gd name="connsiteX299" fmla="*/ 5758079 w 12192000"/>
              <a:gd name="connsiteY299" fmla="*/ 2492508 h 4267200"/>
              <a:gd name="connsiteX300" fmla="*/ 5779325 w 12192000"/>
              <a:gd name="connsiteY300" fmla="*/ 2197069 h 4267200"/>
              <a:gd name="connsiteX301" fmla="*/ 5798671 w 12192000"/>
              <a:gd name="connsiteY301" fmla="*/ 1981601 h 4267200"/>
              <a:gd name="connsiteX302" fmla="*/ 5829202 w 12192000"/>
              <a:gd name="connsiteY302" fmla="*/ 1971679 h 4267200"/>
              <a:gd name="connsiteX303" fmla="*/ 5809558 w 12192000"/>
              <a:gd name="connsiteY303" fmla="*/ 2198043 h 4267200"/>
              <a:gd name="connsiteX304" fmla="*/ 5788653 w 12192000"/>
              <a:gd name="connsiteY304" fmla="*/ 2489430 h 4267200"/>
              <a:gd name="connsiteX305" fmla="*/ 5793439 w 12192000"/>
              <a:gd name="connsiteY305" fmla="*/ 2575235 h 4267200"/>
              <a:gd name="connsiteX306" fmla="*/ 5796837 w 12192000"/>
              <a:gd name="connsiteY306" fmla="*/ 2637633 h 4267200"/>
              <a:gd name="connsiteX307" fmla="*/ 5818614 w 12192000"/>
              <a:gd name="connsiteY307" fmla="*/ 2473055 h 4267200"/>
              <a:gd name="connsiteX308" fmla="*/ 5829202 w 12192000"/>
              <a:gd name="connsiteY308" fmla="*/ 1971679 h 4267200"/>
              <a:gd name="connsiteX309" fmla="*/ 10578769 w 12192000"/>
              <a:gd name="connsiteY309" fmla="*/ 1962963 h 4267200"/>
              <a:gd name="connsiteX310" fmla="*/ 11073823 w 12192000"/>
              <a:gd name="connsiteY310" fmla="*/ 2338658 h 4267200"/>
              <a:gd name="connsiteX311" fmla="*/ 10578769 w 12192000"/>
              <a:gd name="connsiteY311" fmla="*/ 1962963 h 4267200"/>
              <a:gd name="connsiteX312" fmla="*/ 5911389 w 12192000"/>
              <a:gd name="connsiteY312" fmla="*/ 1898371 h 4267200"/>
              <a:gd name="connsiteX313" fmla="*/ 6237627 w 12192000"/>
              <a:gd name="connsiteY313" fmla="*/ 2231921 h 4267200"/>
              <a:gd name="connsiteX314" fmla="*/ 5911389 w 12192000"/>
              <a:gd name="connsiteY314" fmla="*/ 1898371 h 4267200"/>
              <a:gd name="connsiteX315" fmla="*/ 6944437 w 12192000"/>
              <a:gd name="connsiteY315" fmla="*/ 1575402 h 4267200"/>
              <a:gd name="connsiteX316" fmla="*/ 6304730 w 12192000"/>
              <a:gd name="connsiteY316" fmla="*/ 1766654 h 4267200"/>
              <a:gd name="connsiteX317" fmla="*/ 6944437 w 12192000"/>
              <a:gd name="connsiteY317" fmla="*/ 1575402 h 4267200"/>
              <a:gd name="connsiteX318" fmla="*/ 7019523 w 12192000"/>
              <a:gd name="connsiteY318" fmla="*/ 1519450 h 4267200"/>
              <a:gd name="connsiteX319" fmla="*/ 6298091 w 12192000"/>
              <a:gd name="connsiteY319" fmla="*/ 1737122 h 4267200"/>
              <a:gd name="connsiteX320" fmla="*/ 7019523 w 12192000"/>
              <a:gd name="connsiteY320" fmla="*/ 1519450 h 4267200"/>
              <a:gd name="connsiteX321" fmla="*/ 2399523 w 12192000"/>
              <a:gd name="connsiteY321" fmla="*/ 1428234 h 4267200"/>
              <a:gd name="connsiteX322" fmla="*/ 2224982 w 12192000"/>
              <a:gd name="connsiteY322" fmla="*/ 1826201 h 4267200"/>
              <a:gd name="connsiteX323" fmla="*/ 2096099 w 12192000"/>
              <a:gd name="connsiteY323" fmla="*/ 2345900 h 4267200"/>
              <a:gd name="connsiteX324" fmla="*/ 2283317 w 12192000"/>
              <a:gd name="connsiteY324" fmla="*/ 1796925 h 4267200"/>
              <a:gd name="connsiteX325" fmla="*/ 2448558 w 12192000"/>
              <a:gd name="connsiteY325" fmla="*/ 1373435 h 4267200"/>
              <a:gd name="connsiteX326" fmla="*/ 2312521 w 12192000"/>
              <a:gd name="connsiteY326" fmla="*/ 1806140 h 4267200"/>
              <a:gd name="connsiteX327" fmla="*/ 2127533 w 12192000"/>
              <a:gd name="connsiteY327" fmla="*/ 2348380 h 4267200"/>
              <a:gd name="connsiteX328" fmla="*/ 2358080 w 12192000"/>
              <a:gd name="connsiteY328" fmla="*/ 1866134 h 4267200"/>
              <a:gd name="connsiteX329" fmla="*/ 2407436 w 12192000"/>
              <a:gd name="connsiteY329" fmla="*/ 1651070 h 4267200"/>
              <a:gd name="connsiteX330" fmla="*/ 2448558 w 12192000"/>
              <a:gd name="connsiteY330" fmla="*/ 1373435 h 4267200"/>
              <a:gd name="connsiteX331" fmla="*/ 278707 w 12192000"/>
              <a:gd name="connsiteY331" fmla="*/ 1352270 h 4267200"/>
              <a:gd name="connsiteX332" fmla="*/ 321570 w 12192000"/>
              <a:gd name="connsiteY332" fmla="*/ 1861610 h 4267200"/>
              <a:gd name="connsiteX333" fmla="*/ 294281 w 12192000"/>
              <a:gd name="connsiteY333" fmla="*/ 1440658 h 4267200"/>
              <a:gd name="connsiteX334" fmla="*/ 1423821 w 12192000"/>
              <a:gd name="connsiteY334" fmla="*/ 1351958 h 4267200"/>
              <a:gd name="connsiteX335" fmla="*/ 1638521 w 12192000"/>
              <a:gd name="connsiteY335" fmla="*/ 1908470 h 4267200"/>
              <a:gd name="connsiteX336" fmla="*/ 1754199 w 12192000"/>
              <a:gd name="connsiteY336" fmla="*/ 2149284 h 4267200"/>
              <a:gd name="connsiteX337" fmla="*/ 1908359 w 12192000"/>
              <a:gd name="connsiteY337" fmla="*/ 2364988 h 4267200"/>
              <a:gd name="connsiteX338" fmla="*/ 1647661 w 12192000"/>
              <a:gd name="connsiteY338" fmla="*/ 1825945 h 4267200"/>
              <a:gd name="connsiteX339" fmla="*/ 1423821 w 12192000"/>
              <a:gd name="connsiteY339" fmla="*/ 1351958 h 4267200"/>
              <a:gd name="connsiteX340" fmla="*/ 9518298 w 12192000"/>
              <a:gd name="connsiteY340" fmla="*/ 1338235 h 4267200"/>
              <a:gd name="connsiteX341" fmla="*/ 9838009 w 12192000"/>
              <a:gd name="connsiteY341" fmla="*/ 2272553 h 4267200"/>
              <a:gd name="connsiteX342" fmla="*/ 9805906 w 12192000"/>
              <a:gd name="connsiteY342" fmla="*/ 2159819 h 4267200"/>
              <a:gd name="connsiteX343" fmla="*/ 9801623 w 12192000"/>
              <a:gd name="connsiteY343" fmla="*/ 2142555 h 4267200"/>
              <a:gd name="connsiteX344" fmla="*/ 9628671 w 12192000"/>
              <a:gd name="connsiteY344" fmla="*/ 1617375 h 4267200"/>
              <a:gd name="connsiteX345" fmla="*/ 9598299 w 12192000"/>
              <a:gd name="connsiteY345" fmla="*/ 1544643 h 4267200"/>
              <a:gd name="connsiteX346" fmla="*/ 9518298 w 12192000"/>
              <a:gd name="connsiteY346" fmla="*/ 1338235 h 4267200"/>
              <a:gd name="connsiteX347" fmla="*/ 1431890 w 12192000"/>
              <a:gd name="connsiteY347" fmla="*/ 1306475 h 4267200"/>
              <a:gd name="connsiteX348" fmla="*/ 1507597 w 12192000"/>
              <a:gd name="connsiteY348" fmla="*/ 1446132 h 4267200"/>
              <a:gd name="connsiteX349" fmla="*/ 1674586 w 12192000"/>
              <a:gd name="connsiteY349" fmla="*/ 1813832 h 4267200"/>
              <a:gd name="connsiteX350" fmla="*/ 1815950 w 12192000"/>
              <a:gd name="connsiteY350" fmla="*/ 2128564 h 4267200"/>
              <a:gd name="connsiteX351" fmla="*/ 1984242 w 12192000"/>
              <a:gd name="connsiteY351" fmla="*/ 2430829 h 4267200"/>
              <a:gd name="connsiteX352" fmla="*/ 2014023 w 12192000"/>
              <a:gd name="connsiteY352" fmla="*/ 2450995 h 4267200"/>
              <a:gd name="connsiteX353" fmla="*/ 1747337 w 12192000"/>
              <a:gd name="connsiteY353" fmla="*/ 1855264 h 4267200"/>
              <a:gd name="connsiteX354" fmla="*/ 1533749 w 12192000"/>
              <a:gd name="connsiteY354" fmla="*/ 1478656 h 4267200"/>
              <a:gd name="connsiteX355" fmla="*/ 1431890 w 12192000"/>
              <a:gd name="connsiteY355" fmla="*/ 1306475 h 4267200"/>
              <a:gd name="connsiteX356" fmla="*/ 5052692 w 12192000"/>
              <a:gd name="connsiteY356" fmla="*/ 1292994 h 4267200"/>
              <a:gd name="connsiteX357" fmla="*/ 5200661 w 12192000"/>
              <a:gd name="connsiteY357" fmla="*/ 1635186 h 4267200"/>
              <a:gd name="connsiteX358" fmla="*/ 5297138 w 12192000"/>
              <a:gd name="connsiteY358" fmla="*/ 1906351 h 4267200"/>
              <a:gd name="connsiteX359" fmla="*/ 5052692 w 12192000"/>
              <a:gd name="connsiteY359" fmla="*/ 1292994 h 4267200"/>
              <a:gd name="connsiteX360" fmla="*/ 9528078 w 12192000"/>
              <a:gd name="connsiteY360" fmla="*/ 1278636 h 4267200"/>
              <a:gd name="connsiteX361" fmla="*/ 9623946 w 12192000"/>
              <a:gd name="connsiteY361" fmla="*/ 1534260 h 4267200"/>
              <a:gd name="connsiteX362" fmla="*/ 9654858 w 12192000"/>
              <a:gd name="connsiteY362" fmla="*/ 1607218 h 4267200"/>
              <a:gd name="connsiteX363" fmla="*/ 9826304 w 12192000"/>
              <a:gd name="connsiteY363" fmla="*/ 2125320 h 4267200"/>
              <a:gd name="connsiteX364" fmla="*/ 9701198 w 12192000"/>
              <a:gd name="connsiteY364" fmla="*/ 1646797 h 4267200"/>
              <a:gd name="connsiteX365" fmla="*/ 9528078 w 12192000"/>
              <a:gd name="connsiteY365" fmla="*/ 1278636 h 4267200"/>
              <a:gd name="connsiteX366" fmla="*/ 5009948 w 12192000"/>
              <a:gd name="connsiteY366" fmla="*/ 1273619 h 4267200"/>
              <a:gd name="connsiteX367" fmla="*/ 5121777 w 12192000"/>
              <a:gd name="connsiteY367" fmla="*/ 1654213 h 4267200"/>
              <a:gd name="connsiteX368" fmla="*/ 5293545 w 12192000"/>
              <a:gd name="connsiteY368" fmla="*/ 2072247 h 4267200"/>
              <a:gd name="connsiteX369" fmla="*/ 5294042 w 12192000"/>
              <a:gd name="connsiteY369" fmla="*/ 2065019 h 4267200"/>
              <a:gd name="connsiteX370" fmla="*/ 5171936 w 12192000"/>
              <a:gd name="connsiteY370" fmla="*/ 1647613 h 4267200"/>
              <a:gd name="connsiteX371" fmla="*/ 5009948 w 12192000"/>
              <a:gd name="connsiteY371" fmla="*/ 1273619 h 4267200"/>
              <a:gd name="connsiteX372" fmla="*/ 655236 w 12192000"/>
              <a:gd name="connsiteY372" fmla="*/ 1268632 h 4267200"/>
              <a:gd name="connsiteX373" fmla="*/ 839521 w 12192000"/>
              <a:gd name="connsiteY373" fmla="*/ 1685315 h 4267200"/>
              <a:gd name="connsiteX374" fmla="*/ 1109416 w 12192000"/>
              <a:gd name="connsiteY374" fmla="*/ 2061663 h 4267200"/>
              <a:gd name="connsiteX375" fmla="*/ 1298300 w 12192000"/>
              <a:gd name="connsiteY375" fmla="*/ 2247742 h 4267200"/>
              <a:gd name="connsiteX376" fmla="*/ 1125871 w 12192000"/>
              <a:gd name="connsiteY376" fmla="*/ 1989513 h 4267200"/>
              <a:gd name="connsiteX377" fmla="*/ 981574 w 12192000"/>
              <a:gd name="connsiteY377" fmla="*/ 1783157 h 4267200"/>
              <a:gd name="connsiteX378" fmla="*/ 922198 w 12192000"/>
              <a:gd name="connsiteY378" fmla="*/ 1677437 h 4267200"/>
              <a:gd name="connsiteX379" fmla="*/ 869293 w 12192000"/>
              <a:gd name="connsiteY379" fmla="*/ 1583214 h 4267200"/>
              <a:gd name="connsiteX380" fmla="*/ 751431 w 12192000"/>
              <a:gd name="connsiteY380" fmla="*/ 1405731 h 4267200"/>
              <a:gd name="connsiteX381" fmla="*/ 6516292 w 12192000"/>
              <a:gd name="connsiteY381" fmla="*/ 1263064 h 4267200"/>
              <a:gd name="connsiteX382" fmla="*/ 5736320 w 12192000"/>
              <a:gd name="connsiteY382" fmla="*/ 1501803 h 4267200"/>
              <a:gd name="connsiteX383" fmla="*/ 6516292 w 12192000"/>
              <a:gd name="connsiteY383" fmla="*/ 1263064 h 4267200"/>
              <a:gd name="connsiteX384" fmla="*/ 291466 w 12192000"/>
              <a:gd name="connsiteY384" fmla="*/ 1250369 h 4267200"/>
              <a:gd name="connsiteX385" fmla="*/ 323180 w 12192000"/>
              <a:gd name="connsiteY385" fmla="*/ 1435283 h 4267200"/>
              <a:gd name="connsiteX386" fmla="*/ 349381 w 12192000"/>
              <a:gd name="connsiteY386" fmla="*/ 1875041 h 4267200"/>
              <a:gd name="connsiteX387" fmla="*/ 374363 w 12192000"/>
              <a:gd name="connsiteY387" fmla="*/ 1506494 h 4267200"/>
              <a:gd name="connsiteX388" fmla="*/ 302168 w 12192000"/>
              <a:gd name="connsiteY388" fmla="*/ 1274495 h 4267200"/>
              <a:gd name="connsiteX389" fmla="*/ 291466 w 12192000"/>
              <a:gd name="connsiteY389" fmla="*/ 1250369 h 4267200"/>
              <a:gd name="connsiteX390" fmla="*/ 678222 w 12192000"/>
              <a:gd name="connsiteY390" fmla="*/ 1248670 h 4267200"/>
              <a:gd name="connsiteX391" fmla="*/ 775536 w 12192000"/>
              <a:gd name="connsiteY391" fmla="*/ 1388015 h 4267200"/>
              <a:gd name="connsiteX392" fmla="*/ 894529 w 12192000"/>
              <a:gd name="connsiteY392" fmla="*/ 1567739 h 4267200"/>
              <a:gd name="connsiteX393" fmla="*/ 948000 w 12192000"/>
              <a:gd name="connsiteY393" fmla="*/ 1663088 h 4267200"/>
              <a:gd name="connsiteX394" fmla="*/ 1006812 w 12192000"/>
              <a:gd name="connsiteY394" fmla="*/ 1767683 h 4267200"/>
              <a:gd name="connsiteX395" fmla="*/ 1149133 w 12192000"/>
              <a:gd name="connsiteY395" fmla="*/ 1971513 h 4267200"/>
              <a:gd name="connsiteX396" fmla="*/ 1333952 w 12192000"/>
              <a:gd name="connsiteY396" fmla="*/ 2251620 h 4267200"/>
              <a:gd name="connsiteX397" fmla="*/ 1337329 w 12192000"/>
              <a:gd name="connsiteY397" fmla="*/ 2258350 h 4267200"/>
              <a:gd name="connsiteX398" fmla="*/ 1014726 w 12192000"/>
              <a:gd name="connsiteY398" fmla="*/ 1615556 h 4267200"/>
              <a:gd name="connsiteX399" fmla="*/ 678222 w 12192000"/>
              <a:gd name="connsiteY399" fmla="*/ 1248670 h 4267200"/>
              <a:gd name="connsiteX400" fmla="*/ 9441752 w 12192000"/>
              <a:gd name="connsiteY400" fmla="*/ 1245311 h 4267200"/>
              <a:gd name="connsiteX401" fmla="*/ 9278979 w 12192000"/>
              <a:gd name="connsiteY401" fmla="*/ 1406236 h 4267200"/>
              <a:gd name="connsiteX402" fmla="*/ 9235540 w 12192000"/>
              <a:gd name="connsiteY402" fmla="*/ 1546869 h 4267200"/>
              <a:gd name="connsiteX403" fmla="*/ 9264074 w 12192000"/>
              <a:gd name="connsiteY403" fmla="*/ 1557016 h 4267200"/>
              <a:gd name="connsiteX404" fmla="*/ 9441752 w 12192000"/>
              <a:gd name="connsiteY404" fmla="*/ 1245311 h 4267200"/>
              <a:gd name="connsiteX405" fmla="*/ 6691602 w 12192000"/>
              <a:gd name="connsiteY405" fmla="*/ 1140573 h 4267200"/>
              <a:gd name="connsiteX406" fmla="*/ 6571100 w 12192000"/>
              <a:gd name="connsiteY406" fmla="*/ 1183662 h 4267200"/>
              <a:gd name="connsiteX407" fmla="*/ 6241687 w 12192000"/>
              <a:gd name="connsiteY407" fmla="*/ 1257600 h 4267200"/>
              <a:gd name="connsiteX408" fmla="*/ 5693009 w 12192000"/>
              <a:gd name="connsiteY408" fmla="*/ 1478256 h 4267200"/>
              <a:gd name="connsiteX409" fmla="*/ 6548420 w 12192000"/>
              <a:gd name="connsiteY409" fmla="*/ 1214599 h 4267200"/>
              <a:gd name="connsiteX410" fmla="*/ 6605473 w 12192000"/>
              <a:gd name="connsiteY410" fmla="*/ 1184686 h 4267200"/>
              <a:gd name="connsiteX411" fmla="*/ 6691602 w 12192000"/>
              <a:gd name="connsiteY411" fmla="*/ 1140573 h 4267200"/>
              <a:gd name="connsiteX412" fmla="*/ 4002475 w 12192000"/>
              <a:gd name="connsiteY412" fmla="*/ 1037802 h 4267200"/>
              <a:gd name="connsiteX413" fmla="*/ 4000324 w 12192000"/>
              <a:gd name="connsiteY413" fmla="*/ 1039362 h 4267200"/>
              <a:gd name="connsiteX414" fmla="*/ 4002862 w 12192000"/>
              <a:gd name="connsiteY414" fmla="*/ 1042866 h 4267200"/>
              <a:gd name="connsiteX415" fmla="*/ 4002475 w 12192000"/>
              <a:gd name="connsiteY415" fmla="*/ 1037802 h 4267200"/>
              <a:gd name="connsiteX416" fmla="*/ 506322 w 12192000"/>
              <a:gd name="connsiteY416" fmla="*/ 1020997 h 4267200"/>
              <a:gd name="connsiteX417" fmla="*/ 533068 w 12192000"/>
              <a:gd name="connsiteY417" fmla="*/ 1029409 h 4267200"/>
              <a:gd name="connsiteX418" fmla="*/ 1232525 w 12192000"/>
              <a:gd name="connsiteY418" fmla="*/ 1804675 h 4267200"/>
              <a:gd name="connsiteX419" fmla="*/ 1388858 w 12192000"/>
              <a:gd name="connsiteY419" fmla="*/ 2368011 h 4267200"/>
              <a:gd name="connsiteX420" fmla="*/ 1384098 w 12192000"/>
              <a:gd name="connsiteY420" fmla="*/ 2378125 h 4267200"/>
              <a:gd name="connsiteX421" fmla="*/ 1425393 w 12192000"/>
              <a:gd name="connsiteY421" fmla="*/ 2589124 h 4267200"/>
              <a:gd name="connsiteX422" fmla="*/ 1424001 w 12192000"/>
              <a:gd name="connsiteY422" fmla="*/ 2597541 h 4267200"/>
              <a:gd name="connsiteX423" fmla="*/ 2152729 w 12192000"/>
              <a:gd name="connsiteY423" fmla="*/ 2864487 h 4267200"/>
              <a:gd name="connsiteX424" fmla="*/ 2020609 w 12192000"/>
              <a:gd name="connsiteY424" fmla="*/ 2539671 h 4267200"/>
              <a:gd name="connsiteX425" fmla="*/ 2018920 w 12192000"/>
              <a:gd name="connsiteY425" fmla="*/ 2536309 h 4267200"/>
              <a:gd name="connsiteX426" fmla="*/ 1342441 w 12192000"/>
              <a:gd name="connsiteY426" fmla="*/ 1173017 h 4267200"/>
              <a:gd name="connsiteX427" fmla="*/ 1367925 w 12192000"/>
              <a:gd name="connsiteY427" fmla="*/ 1135648 h 4267200"/>
              <a:gd name="connsiteX428" fmla="*/ 1771401 w 12192000"/>
              <a:gd name="connsiteY428" fmla="*/ 1806673 h 4267200"/>
              <a:gd name="connsiteX429" fmla="*/ 1972385 w 12192000"/>
              <a:gd name="connsiteY429" fmla="*/ 2198735 h 4267200"/>
              <a:gd name="connsiteX430" fmla="*/ 2040892 w 12192000"/>
              <a:gd name="connsiteY430" fmla="*/ 2405205 h 4267200"/>
              <a:gd name="connsiteX431" fmla="*/ 2131689 w 12192000"/>
              <a:gd name="connsiteY431" fmla="*/ 1936926 h 4267200"/>
              <a:gd name="connsiteX432" fmla="*/ 2454820 w 12192000"/>
              <a:gd name="connsiteY432" fmla="*/ 1248808 h 4267200"/>
              <a:gd name="connsiteX433" fmla="*/ 2492512 w 12192000"/>
              <a:gd name="connsiteY433" fmla="*/ 1302920 h 4267200"/>
              <a:gd name="connsiteX434" fmla="*/ 2081216 w 12192000"/>
              <a:gd name="connsiteY434" fmla="*/ 2527513 h 4267200"/>
              <a:gd name="connsiteX435" fmla="*/ 2081211 w 12192000"/>
              <a:gd name="connsiteY435" fmla="*/ 2528916 h 4267200"/>
              <a:gd name="connsiteX436" fmla="*/ 2199067 w 12192000"/>
              <a:gd name="connsiteY436" fmla="*/ 2884061 h 4267200"/>
              <a:gd name="connsiteX437" fmla="*/ 3192586 w 12192000"/>
              <a:gd name="connsiteY437" fmla="*/ 3411496 h 4267200"/>
              <a:gd name="connsiteX438" fmla="*/ 3182620 w 12192000"/>
              <a:gd name="connsiteY438" fmla="*/ 3483279 h 4267200"/>
              <a:gd name="connsiteX439" fmla="*/ 2435119 w 12192000"/>
              <a:gd name="connsiteY439" fmla="*/ 3080173 h 4267200"/>
              <a:gd name="connsiteX440" fmla="*/ 2410152 w 12192000"/>
              <a:gd name="connsiteY440" fmla="*/ 3063751 h 4267200"/>
              <a:gd name="connsiteX441" fmla="*/ 2408099 w 12192000"/>
              <a:gd name="connsiteY441" fmla="*/ 3064403 h 4267200"/>
              <a:gd name="connsiteX442" fmla="*/ 2407218 w 12192000"/>
              <a:gd name="connsiteY442" fmla="*/ 3070324 h 4267200"/>
              <a:gd name="connsiteX443" fmla="*/ 2380138 w 12192000"/>
              <a:gd name="connsiteY443" fmla="*/ 3099341 h 4267200"/>
              <a:gd name="connsiteX444" fmla="*/ 1765923 w 12192000"/>
              <a:gd name="connsiteY444" fmla="*/ 3581043 h 4267200"/>
              <a:gd name="connsiteX445" fmla="*/ 1702258 w 12192000"/>
              <a:gd name="connsiteY445" fmla="*/ 3612286 h 4267200"/>
              <a:gd name="connsiteX446" fmla="*/ 1538370 w 12192000"/>
              <a:gd name="connsiteY446" fmla="*/ 3811804 h 4267200"/>
              <a:gd name="connsiteX447" fmla="*/ 1325720 w 12192000"/>
              <a:gd name="connsiteY447" fmla="*/ 4125411 h 4267200"/>
              <a:gd name="connsiteX448" fmla="*/ 1206279 w 12192000"/>
              <a:gd name="connsiteY448" fmla="*/ 4267200 h 4267200"/>
              <a:gd name="connsiteX449" fmla="*/ 1115040 w 12192000"/>
              <a:gd name="connsiteY449" fmla="*/ 4267200 h 4267200"/>
              <a:gd name="connsiteX450" fmla="*/ 1258195 w 12192000"/>
              <a:gd name="connsiteY450" fmla="*/ 4099624 h 4267200"/>
              <a:gd name="connsiteX451" fmla="*/ 1423113 w 12192000"/>
              <a:gd name="connsiteY451" fmla="*/ 3874565 h 4267200"/>
              <a:gd name="connsiteX452" fmla="*/ 1260565 w 12192000"/>
              <a:gd name="connsiteY452" fmla="*/ 4031982 h 4267200"/>
              <a:gd name="connsiteX453" fmla="*/ 1073327 w 12192000"/>
              <a:gd name="connsiteY453" fmla="*/ 4218727 h 4267200"/>
              <a:gd name="connsiteX454" fmla="*/ 1032294 w 12192000"/>
              <a:gd name="connsiteY454" fmla="*/ 4267200 h 4267200"/>
              <a:gd name="connsiteX455" fmla="*/ 993830 w 12192000"/>
              <a:gd name="connsiteY455" fmla="*/ 4267200 h 4267200"/>
              <a:gd name="connsiteX456" fmla="*/ 1051860 w 12192000"/>
              <a:gd name="connsiteY456" fmla="*/ 4198693 h 4267200"/>
              <a:gd name="connsiteX457" fmla="*/ 1240607 w 12192000"/>
              <a:gd name="connsiteY457" fmla="*/ 4010401 h 4267200"/>
              <a:gd name="connsiteX458" fmla="*/ 1310106 w 12192000"/>
              <a:gd name="connsiteY458" fmla="*/ 3943217 h 4267200"/>
              <a:gd name="connsiteX459" fmla="*/ 952103 w 12192000"/>
              <a:gd name="connsiteY459" fmla="*/ 4265972 h 4267200"/>
              <a:gd name="connsiteX460" fmla="*/ 951207 w 12192000"/>
              <a:gd name="connsiteY460" fmla="*/ 4267200 h 4267200"/>
              <a:gd name="connsiteX461" fmla="*/ 862760 w 12192000"/>
              <a:gd name="connsiteY461" fmla="*/ 4267200 h 4267200"/>
              <a:gd name="connsiteX462" fmla="*/ 909145 w 12192000"/>
              <a:gd name="connsiteY462" fmla="*/ 4199225 h 4267200"/>
              <a:gd name="connsiteX463" fmla="*/ 1214067 w 12192000"/>
              <a:gd name="connsiteY463" fmla="*/ 3908561 h 4267200"/>
              <a:gd name="connsiteX464" fmla="*/ 640967 w 12192000"/>
              <a:gd name="connsiteY464" fmla="*/ 4105601 h 4267200"/>
              <a:gd name="connsiteX465" fmla="*/ 372807 w 12192000"/>
              <a:gd name="connsiteY465" fmla="*/ 4243651 h 4267200"/>
              <a:gd name="connsiteX466" fmla="*/ 332830 w 12192000"/>
              <a:gd name="connsiteY466" fmla="*/ 4267200 h 4267200"/>
              <a:gd name="connsiteX467" fmla="*/ 168301 w 12192000"/>
              <a:gd name="connsiteY467" fmla="*/ 4267200 h 4267200"/>
              <a:gd name="connsiteX468" fmla="*/ 278002 w 12192000"/>
              <a:gd name="connsiteY468" fmla="*/ 4201399 h 4267200"/>
              <a:gd name="connsiteX469" fmla="*/ 527241 w 12192000"/>
              <a:gd name="connsiteY469" fmla="*/ 4065078 h 4267200"/>
              <a:gd name="connsiteX470" fmla="*/ 1510397 w 12192000"/>
              <a:gd name="connsiteY470" fmla="*/ 3684705 h 4267200"/>
              <a:gd name="connsiteX471" fmla="*/ 1146550 w 12192000"/>
              <a:gd name="connsiteY471" fmla="*/ 3802012 h 4267200"/>
              <a:gd name="connsiteX472" fmla="*/ 698834 w 12192000"/>
              <a:gd name="connsiteY472" fmla="*/ 3952272 h 4267200"/>
              <a:gd name="connsiteX473" fmla="*/ 192528 w 12192000"/>
              <a:gd name="connsiteY473" fmla="*/ 4236299 h 4267200"/>
              <a:gd name="connsiteX474" fmla="*/ 148586 w 12192000"/>
              <a:gd name="connsiteY474" fmla="*/ 4267200 h 4267200"/>
              <a:gd name="connsiteX475" fmla="*/ 98116 w 12192000"/>
              <a:gd name="connsiteY475" fmla="*/ 4267200 h 4267200"/>
              <a:gd name="connsiteX476" fmla="*/ 169669 w 12192000"/>
              <a:gd name="connsiteY476" fmla="*/ 4216852 h 4267200"/>
              <a:gd name="connsiteX477" fmla="*/ 687572 w 12192000"/>
              <a:gd name="connsiteY477" fmla="*/ 3925629 h 4267200"/>
              <a:gd name="connsiteX478" fmla="*/ 1138365 w 12192000"/>
              <a:gd name="connsiteY478" fmla="*/ 3774515 h 4267200"/>
              <a:gd name="connsiteX479" fmla="*/ 1505579 w 12192000"/>
              <a:gd name="connsiteY479" fmla="*/ 3655526 h 4267200"/>
              <a:gd name="connsiteX480" fmla="*/ 1313114 w 12192000"/>
              <a:gd name="connsiteY480" fmla="*/ 3655216 h 4267200"/>
              <a:gd name="connsiteX481" fmla="*/ 1109304 w 12192000"/>
              <a:gd name="connsiteY481" fmla="*/ 3669030 h 4267200"/>
              <a:gd name="connsiteX482" fmla="*/ 258951 w 12192000"/>
              <a:gd name="connsiteY482" fmla="*/ 4111994 h 4267200"/>
              <a:gd name="connsiteX483" fmla="*/ 80807 w 12192000"/>
              <a:gd name="connsiteY483" fmla="*/ 4267200 h 4267200"/>
              <a:gd name="connsiteX484" fmla="*/ 0 w 12192000"/>
              <a:gd name="connsiteY484" fmla="*/ 4267200 h 4267200"/>
              <a:gd name="connsiteX485" fmla="*/ 0 w 12192000"/>
              <a:gd name="connsiteY485" fmla="*/ 4233763 h 4267200"/>
              <a:gd name="connsiteX486" fmla="*/ 36881 w 12192000"/>
              <a:gd name="connsiteY486" fmla="*/ 4200118 h 4267200"/>
              <a:gd name="connsiteX487" fmla="*/ 910534 w 12192000"/>
              <a:gd name="connsiteY487" fmla="*/ 3629753 h 4267200"/>
              <a:gd name="connsiteX488" fmla="*/ 1578717 w 12192000"/>
              <a:gd name="connsiteY488" fmla="*/ 3575982 h 4267200"/>
              <a:gd name="connsiteX489" fmla="*/ 2338780 w 12192000"/>
              <a:gd name="connsiteY489" fmla="*/ 3033725 h 4267200"/>
              <a:gd name="connsiteX490" fmla="*/ 1807991 w 12192000"/>
              <a:gd name="connsiteY490" fmla="*/ 2807184 h 4267200"/>
              <a:gd name="connsiteX491" fmla="*/ 1416358 w 12192000"/>
              <a:gd name="connsiteY491" fmla="*/ 3112571 h 4267200"/>
              <a:gd name="connsiteX492" fmla="*/ 939066 w 12192000"/>
              <a:gd name="connsiteY492" fmla="*/ 3378798 h 4267200"/>
              <a:gd name="connsiteX493" fmla="*/ 115099 w 12192000"/>
              <a:gd name="connsiteY493" fmla="*/ 3607650 h 4267200"/>
              <a:gd name="connsiteX494" fmla="*/ 97284 w 12192000"/>
              <a:gd name="connsiteY494" fmla="*/ 3520393 h 4267200"/>
              <a:gd name="connsiteX495" fmla="*/ 922050 w 12192000"/>
              <a:gd name="connsiteY495" fmla="*/ 3074867 h 4267200"/>
              <a:gd name="connsiteX496" fmla="*/ 1405265 w 12192000"/>
              <a:gd name="connsiteY496" fmla="*/ 3016319 h 4267200"/>
              <a:gd name="connsiteX497" fmla="*/ 1407512 w 12192000"/>
              <a:gd name="connsiteY497" fmla="*/ 3018001 h 4267200"/>
              <a:gd name="connsiteX498" fmla="*/ 1726266 w 12192000"/>
              <a:gd name="connsiteY498" fmla="*/ 2777274 h 4267200"/>
              <a:gd name="connsiteX499" fmla="*/ 625390 w 12192000"/>
              <a:gd name="connsiteY499" fmla="*/ 2514541 h 4267200"/>
              <a:gd name="connsiteX500" fmla="*/ 619799 w 12192000"/>
              <a:gd name="connsiteY500" fmla="*/ 2527180 h 4267200"/>
              <a:gd name="connsiteX501" fmla="*/ 310030 w 12192000"/>
              <a:gd name="connsiteY501" fmla="*/ 2771818 h 4267200"/>
              <a:gd name="connsiteX502" fmla="*/ 173877 w 12192000"/>
              <a:gd name="connsiteY502" fmla="*/ 2937056 h 4267200"/>
              <a:gd name="connsiteX503" fmla="*/ 77889 w 12192000"/>
              <a:gd name="connsiteY503" fmla="*/ 3138440 h 4267200"/>
              <a:gd name="connsiteX504" fmla="*/ 0 w 12192000"/>
              <a:gd name="connsiteY504" fmla="*/ 3271395 h 4267200"/>
              <a:gd name="connsiteX505" fmla="*/ 0 w 12192000"/>
              <a:gd name="connsiteY505" fmla="*/ 3153002 h 4267200"/>
              <a:gd name="connsiteX506" fmla="*/ 2386 w 12192000"/>
              <a:gd name="connsiteY506" fmla="*/ 3149203 h 4267200"/>
              <a:gd name="connsiteX507" fmla="*/ 89753 w 12192000"/>
              <a:gd name="connsiteY507" fmla="*/ 2987702 h 4267200"/>
              <a:gd name="connsiteX508" fmla="*/ 76869 w 12192000"/>
              <a:gd name="connsiteY508" fmla="*/ 3005404 h 4267200"/>
              <a:gd name="connsiteX509" fmla="*/ 32049 w 12192000"/>
              <a:gd name="connsiteY509" fmla="*/ 3065814 h 4267200"/>
              <a:gd name="connsiteX510" fmla="*/ 0 w 12192000"/>
              <a:gd name="connsiteY510" fmla="*/ 3108744 h 4267200"/>
              <a:gd name="connsiteX511" fmla="*/ 0 w 12192000"/>
              <a:gd name="connsiteY511" fmla="*/ 3058059 h 4267200"/>
              <a:gd name="connsiteX512" fmla="*/ 7610 w 12192000"/>
              <a:gd name="connsiteY512" fmla="*/ 3047889 h 4267200"/>
              <a:gd name="connsiteX513" fmla="*/ 52419 w 12192000"/>
              <a:gd name="connsiteY513" fmla="*/ 2987479 h 4267200"/>
              <a:gd name="connsiteX514" fmla="*/ 59142 w 12192000"/>
              <a:gd name="connsiteY514" fmla="*/ 2978488 h 4267200"/>
              <a:gd name="connsiteX515" fmla="*/ 0 w 12192000"/>
              <a:gd name="connsiteY515" fmla="*/ 3015334 h 4267200"/>
              <a:gd name="connsiteX516" fmla="*/ 0 w 12192000"/>
              <a:gd name="connsiteY516" fmla="*/ 2914286 h 4267200"/>
              <a:gd name="connsiteX517" fmla="*/ 36383 w 12192000"/>
              <a:gd name="connsiteY517" fmla="*/ 2901128 h 4267200"/>
              <a:gd name="connsiteX518" fmla="*/ 156329 w 12192000"/>
              <a:gd name="connsiteY518" fmla="*/ 2840533 h 4267200"/>
              <a:gd name="connsiteX519" fmla="*/ 358355 w 12192000"/>
              <a:gd name="connsiteY519" fmla="*/ 2620471 h 4267200"/>
              <a:gd name="connsiteX520" fmla="*/ 510577 w 12192000"/>
              <a:gd name="connsiteY520" fmla="*/ 2501244 h 4267200"/>
              <a:gd name="connsiteX521" fmla="*/ 211967 w 12192000"/>
              <a:gd name="connsiteY521" fmla="*/ 2479171 h 4267200"/>
              <a:gd name="connsiteX522" fmla="*/ 0 w 12192000"/>
              <a:gd name="connsiteY522" fmla="*/ 2476398 h 4267200"/>
              <a:gd name="connsiteX523" fmla="*/ 0 w 12192000"/>
              <a:gd name="connsiteY523" fmla="*/ 2389189 h 4267200"/>
              <a:gd name="connsiteX524" fmla="*/ 103062 w 12192000"/>
              <a:gd name="connsiteY524" fmla="*/ 2389518 h 4267200"/>
              <a:gd name="connsiteX525" fmla="*/ 510734 w 12192000"/>
              <a:gd name="connsiteY525" fmla="*/ 2416201 h 4267200"/>
              <a:gd name="connsiteX526" fmla="*/ 279257 w 12192000"/>
              <a:gd name="connsiteY526" fmla="*/ 2092102 h 4267200"/>
              <a:gd name="connsiteX527" fmla="*/ 65265 w 12192000"/>
              <a:gd name="connsiteY527" fmla="*/ 2006049 h 4267200"/>
              <a:gd name="connsiteX528" fmla="*/ 0 w 12192000"/>
              <a:gd name="connsiteY528" fmla="*/ 1982532 h 4267200"/>
              <a:gd name="connsiteX529" fmla="*/ 0 w 12192000"/>
              <a:gd name="connsiteY529" fmla="*/ 1912789 h 4267200"/>
              <a:gd name="connsiteX530" fmla="*/ 97460 w 12192000"/>
              <a:gd name="connsiteY530" fmla="*/ 1953725 h 4267200"/>
              <a:gd name="connsiteX531" fmla="*/ 221272 w 12192000"/>
              <a:gd name="connsiteY531" fmla="*/ 1980766 h 4267200"/>
              <a:gd name="connsiteX532" fmla="*/ 116765 w 12192000"/>
              <a:gd name="connsiteY532" fmla="*/ 1911033 h 4267200"/>
              <a:gd name="connsiteX533" fmla="*/ 16405 w 12192000"/>
              <a:gd name="connsiteY533" fmla="*/ 1803412 h 4267200"/>
              <a:gd name="connsiteX534" fmla="*/ 0 w 12192000"/>
              <a:gd name="connsiteY534" fmla="*/ 1784777 h 4267200"/>
              <a:gd name="connsiteX535" fmla="*/ 0 w 12192000"/>
              <a:gd name="connsiteY535" fmla="*/ 1740082 h 4267200"/>
              <a:gd name="connsiteX536" fmla="*/ 39394 w 12192000"/>
              <a:gd name="connsiteY536" fmla="*/ 1784856 h 4267200"/>
              <a:gd name="connsiteX537" fmla="*/ 135813 w 12192000"/>
              <a:gd name="connsiteY537" fmla="*/ 1888838 h 4267200"/>
              <a:gd name="connsiteX538" fmla="*/ 242575 w 12192000"/>
              <a:gd name="connsiteY538" fmla="*/ 1958841 h 4267200"/>
              <a:gd name="connsiteX539" fmla="*/ 82197 w 12192000"/>
              <a:gd name="connsiteY539" fmla="*/ 1754826 h 4267200"/>
              <a:gd name="connsiteX540" fmla="*/ 0 w 12192000"/>
              <a:gd name="connsiteY540" fmla="*/ 1679650 h 4267200"/>
              <a:gd name="connsiteX541" fmla="*/ 0 w 12192000"/>
              <a:gd name="connsiteY541" fmla="*/ 1602463 h 4267200"/>
              <a:gd name="connsiteX542" fmla="*/ 84689 w 12192000"/>
              <a:gd name="connsiteY542" fmla="*/ 1677442 h 4267200"/>
              <a:gd name="connsiteX543" fmla="*/ 298437 w 12192000"/>
              <a:gd name="connsiteY543" fmla="*/ 1968019 h 4267200"/>
              <a:gd name="connsiteX544" fmla="*/ 227269 w 12192000"/>
              <a:gd name="connsiteY544" fmla="*/ 1114064 h 4267200"/>
              <a:gd name="connsiteX545" fmla="*/ 248003 w 12192000"/>
              <a:gd name="connsiteY545" fmla="*/ 1089613 h 4267200"/>
              <a:gd name="connsiteX546" fmla="*/ 427020 w 12192000"/>
              <a:gd name="connsiteY546" fmla="*/ 1619803 h 4267200"/>
              <a:gd name="connsiteX547" fmla="*/ 340345 w 12192000"/>
              <a:gd name="connsiteY547" fmla="*/ 2027739 h 4267200"/>
              <a:gd name="connsiteX548" fmla="*/ 360865 w 12192000"/>
              <a:gd name="connsiteY548" fmla="*/ 2044827 h 4267200"/>
              <a:gd name="connsiteX549" fmla="*/ 560414 w 12192000"/>
              <a:gd name="connsiteY549" fmla="*/ 2421457 h 4267200"/>
              <a:gd name="connsiteX550" fmla="*/ 1359703 w 12192000"/>
              <a:gd name="connsiteY550" fmla="*/ 2578554 h 4267200"/>
              <a:gd name="connsiteX551" fmla="*/ 1359422 w 12192000"/>
              <a:gd name="connsiteY551" fmla="*/ 2577994 h 4267200"/>
              <a:gd name="connsiteX552" fmla="*/ 828701 w 12192000"/>
              <a:gd name="connsiteY552" fmla="*/ 1839520 h 4267200"/>
              <a:gd name="connsiteX553" fmla="*/ 494427 w 12192000"/>
              <a:gd name="connsiteY553" fmla="*/ 1092333 h 4267200"/>
              <a:gd name="connsiteX554" fmla="*/ 506322 w 12192000"/>
              <a:gd name="connsiteY554" fmla="*/ 1020997 h 4267200"/>
              <a:gd name="connsiteX555" fmla="*/ 4570198 w 12192000"/>
              <a:gd name="connsiteY555" fmla="*/ 978081 h 4267200"/>
              <a:gd name="connsiteX556" fmla="*/ 4523691 w 12192000"/>
              <a:gd name="connsiteY556" fmla="*/ 1127776 h 4267200"/>
              <a:gd name="connsiteX557" fmla="*/ 4509875 w 12192000"/>
              <a:gd name="connsiteY557" fmla="*/ 1167552 h 4267200"/>
              <a:gd name="connsiteX558" fmla="*/ 4478168 w 12192000"/>
              <a:gd name="connsiteY558" fmla="*/ 1260735 h 4267200"/>
              <a:gd name="connsiteX559" fmla="*/ 4409309 w 12192000"/>
              <a:gd name="connsiteY559" fmla="*/ 1666996 h 4267200"/>
              <a:gd name="connsiteX560" fmla="*/ 4370031 w 12192000"/>
              <a:gd name="connsiteY560" fmla="*/ 1955666 h 4267200"/>
              <a:gd name="connsiteX561" fmla="*/ 4570198 w 12192000"/>
              <a:gd name="connsiteY561" fmla="*/ 978081 h 4267200"/>
              <a:gd name="connsiteX562" fmla="*/ 12149131 w 12192000"/>
              <a:gd name="connsiteY562" fmla="*/ 959050 h 4267200"/>
              <a:gd name="connsiteX563" fmla="*/ 12105664 w 12192000"/>
              <a:gd name="connsiteY563" fmla="*/ 1006960 h 4267200"/>
              <a:gd name="connsiteX564" fmla="*/ 11883102 w 12192000"/>
              <a:gd name="connsiteY564" fmla="*/ 1184424 h 4267200"/>
              <a:gd name="connsiteX565" fmla="*/ 11665174 w 12192000"/>
              <a:gd name="connsiteY565" fmla="*/ 1317493 h 4267200"/>
              <a:gd name="connsiteX566" fmla="*/ 11590337 w 12192000"/>
              <a:gd name="connsiteY566" fmla="*/ 1348256 h 4267200"/>
              <a:gd name="connsiteX567" fmla="*/ 11492588 w 12192000"/>
              <a:gd name="connsiteY567" fmla="*/ 1390573 h 4267200"/>
              <a:gd name="connsiteX568" fmla="*/ 11888865 w 12192000"/>
              <a:gd name="connsiteY568" fmla="*/ 1220988 h 4267200"/>
              <a:gd name="connsiteX569" fmla="*/ 12149131 w 12192000"/>
              <a:gd name="connsiteY569" fmla="*/ 959050 h 4267200"/>
              <a:gd name="connsiteX570" fmla="*/ 4557898 w 12192000"/>
              <a:gd name="connsiteY570" fmla="*/ 900011 h 4267200"/>
              <a:gd name="connsiteX571" fmla="*/ 4344840 w 12192000"/>
              <a:gd name="connsiteY571" fmla="*/ 1922038 h 4267200"/>
              <a:gd name="connsiteX572" fmla="*/ 4378710 w 12192000"/>
              <a:gd name="connsiteY572" fmla="*/ 1665516 h 4267200"/>
              <a:gd name="connsiteX573" fmla="*/ 4448798 w 12192000"/>
              <a:gd name="connsiteY573" fmla="*/ 1253024 h 4267200"/>
              <a:gd name="connsiteX574" fmla="*/ 4480315 w 12192000"/>
              <a:gd name="connsiteY574" fmla="*/ 1158454 h 4267200"/>
              <a:gd name="connsiteX575" fmla="*/ 4494133 w 12192000"/>
              <a:gd name="connsiteY575" fmla="*/ 1118676 h 4267200"/>
              <a:gd name="connsiteX576" fmla="*/ 4557898 w 12192000"/>
              <a:gd name="connsiteY576" fmla="*/ 900011 h 4267200"/>
              <a:gd name="connsiteX577" fmla="*/ 5870151 w 12192000"/>
              <a:gd name="connsiteY577" fmla="*/ 898890 h 4267200"/>
              <a:gd name="connsiteX578" fmla="*/ 5861335 w 12192000"/>
              <a:gd name="connsiteY578" fmla="*/ 899177 h 4267200"/>
              <a:gd name="connsiteX579" fmla="*/ 5843702 w 12192000"/>
              <a:gd name="connsiteY579" fmla="*/ 899748 h 4267200"/>
              <a:gd name="connsiteX580" fmla="*/ 5651107 w 12192000"/>
              <a:gd name="connsiteY580" fmla="*/ 920306 h 4267200"/>
              <a:gd name="connsiteX581" fmla="*/ 5459407 w 12192000"/>
              <a:gd name="connsiteY581" fmla="*/ 940975 h 4267200"/>
              <a:gd name="connsiteX582" fmla="*/ 5374846 w 12192000"/>
              <a:gd name="connsiteY582" fmla="*/ 941988 h 4267200"/>
              <a:gd name="connsiteX583" fmla="*/ 5256105 w 12192000"/>
              <a:gd name="connsiteY583" fmla="*/ 945632 h 4267200"/>
              <a:gd name="connsiteX584" fmla="*/ 5107071 w 12192000"/>
              <a:gd name="connsiteY584" fmla="*/ 969720 h 4267200"/>
              <a:gd name="connsiteX585" fmla="*/ 4998681 w 12192000"/>
              <a:gd name="connsiteY585" fmla="*/ 988771 h 4267200"/>
              <a:gd name="connsiteX586" fmla="*/ 5870151 w 12192000"/>
              <a:gd name="connsiteY586" fmla="*/ 898890 h 4267200"/>
              <a:gd name="connsiteX587" fmla="*/ 12190084 w 12192000"/>
              <a:gd name="connsiteY587" fmla="*/ 854709 h 4267200"/>
              <a:gd name="connsiteX588" fmla="*/ 12162947 w 12192000"/>
              <a:gd name="connsiteY588" fmla="*/ 879275 h 4267200"/>
              <a:gd name="connsiteX589" fmla="*/ 11721478 w 12192000"/>
              <a:gd name="connsiteY589" fmla="*/ 1216434 h 4267200"/>
              <a:gd name="connsiteX590" fmla="*/ 11680712 w 12192000"/>
              <a:gd name="connsiteY590" fmla="*/ 1239730 h 4267200"/>
              <a:gd name="connsiteX591" fmla="*/ 11505347 w 12192000"/>
              <a:gd name="connsiteY591" fmla="*/ 1352837 h 4267200"/>
              <a:gd name="connsiteX592" fmla="*/ 11580962 w 12192000"/>
              <a:gd name="connsiteY592" fmla="*/ 1321759 h 4267200"/>
              <a:gd name="connsiteX593" fmla="*/ 11654234 w 12192000"/>
              <a:gd name="connsiteY593" fmla="*/ 1291618 h 4267200"/>
              <a:gd name="connsiteX594" fmla="*/ 11867274 w 12192000"/>
              <a:gd name="connsiteY594" fmla="*/ 1160983 h 4267200"/>
              <a:gd name="connsiteX595" fmla="*/ 12086035 w 12192000"/>
              <a:gd name="connsiteY595" fmla="*/ 986418 h 4267200"/>
              <a:gd name="connsiteX596" fmla="*/ 12190084 w 12192000"/>
              <a:gd name="connsiteY596" fmla="*/ 854709 h 4267200"/>
              <a:gd name="connsiteX597" fmla="*/ 5504425 w 12192000"/>
              <a:gd name="connsiteY597" fmla="*/ 848067 h 4267200"/>
              <a:gd name="connsiteX598" fmla="*/ 4968849 w 12192000"/>
              <a:gd name="connsiteY598" fmla="*/ 962318 h 4267200"/>
              <a:gd name="connsiteX599" fmla="*/ 5104039 w 12192000"/>
              <a:gd name="connsiteY599" fmla="*/ 940634 h 4267200"/>
              <a:gd name="connsiteX600" fmla="*/ 5256311 w 12192000"/>
              <a:gd name="connsiteY600" fmla="*/ 916490 h 4267200"/>
              <a:gd name="connsiteX601" fmla="*/ 5377381 w 12192000"/>
              <a:gd name="connsiteY601" fmla="*/ 912671 h 4267200"/>
              <a:gd name="connsiteX602" fmla="*/ 5460148 w 12192000"/>
              <a:gd name="connsiteY602" fmla="*/ 911442 h 4267200"/>
              <a:gd name="connsiteX603" fmla="*/ 5648971 w 12192000"/>
              <a:gd name="connsiteY603" fmla="*/ 891331 h 4267200"/>
              <a:gd name="connsiteX604" fmla="*/ 5844807 w 12192000"/>
              <a:gd name="connsiteY604" fmla="*/ 870718 h 4267200"/>
              <a:gd name="connsiteX605" fmla="*/ 5862975 w 12192000"/>
              <a:gd name="connsiteY605" fmla="*/ 869756 h 4267200"/>
              <a:gd name="connsiteX606" fmla="*/ 5920887 w 12192000"/>
              <a:gd name="connsiteY606" fmla="*/ 865929 h 4267200"/>
              <a:gd name="connsiteX607" fmla="*/ 5504425 w 12192000"/>
              <a:gd name="connsiteY607" fmla="*/ 848067 h 4267200"/>
              <a:gd name="connsiteX608" fmla="*/ 8924104 w 12192000"/>
              <a:gd name="connsiteY608" fmla="*/ 777000 h 4267200"/>
              <a:gd name="connsiteX609" fmla="*/ 8921999 w 12192000"/>
              <a:gd name="connsiteY609" fmla="*/ 794136 h 4267200"/>
              <a:gd name="connsiteX610" fmla="*/ 8916066 w 12192000"/>
              <a:gd name="connsiteY610" fmla="*/ 843129 h 4267200"/>
              <a:gd name="connsiteX611" fmla="*/ 8909852 w 12192000"/>
              <a:gd name="connsiteY611" fmla="*/ 1005313 h 4267200"/>
              <a:gd name="connsiteX612" fmla="*/ 8936982 w 12192000"/>
              <a:gd name="connsiteY612" fmla="*/ 1614896 h 4267200"/>
              <a:gd name="connsiteX613" fmla="*/ 8939706 w 12192000"/>
              <a:gd name="connsiteY613" fmla="*/ 1632791 h 4267200"/>
              <a:gd name="connsiteX614" fmla="*/ 8946691 w 12192000"/>
              <a:gd name="connsiteY614" fmla="*/ 1680170 h 4267200"/>
              <a:gd name="connsiteX615" fmla="*/ 8947643 w 12192000"/>
              <a:gd name="connsiteY615" fmla="*/ 1649028 h 4267200"/>
              <a:gd name="connsiteX616" fmla="*/ 8931687 w 12192000"/>
              <a:gd name="connsiteY616" fmla="*/ 871628 h 4267200"/>
              <a:gd name="connsiteX617" fmla="*/ 8929804 w 12192000"/>
              <a:gd name="connsiteY617" fmla="*/ 850229 h 4267200"/>
              <a:gd name="connsiteX618" fmla="*/ 8924104 w 12192000"/>
              <a:gd name="connsiteY618" fmla="*/ 777000 h 4267200"/>
              <a:gd name="connsiteX619" fmla="*/ 8951219 w 12192000"/>
              <a:gd name="connsiteY619" fmla="*/ 764662 h 4267200"/>
              <a:gd name="connsiteX620" fmla="*/ 8957270 w 12192000"/>
              <a:gd name="connsiteY620" fmla="*/ 847698 h 4267200"/>
              <a:gd name="connsiteX621" fmla="*/ 8959153 w 12192000"/>
              <a:gd name="connsiteY621" fmla="*/ 869097 h 4267200"/>
              <a:gd name="connsiteX622" fmla="*/ 8976081 w 12192000"/>
              <a:gd name="connsiteY622" fmla="*/ 1619865 h 4267200"/>
              <a:gd name="connsiteX623" fmla="*/ 8951219 w 12192000"/>
              <a:gd name="connsiteY623" fmla="*/ 764662 h 4267200"/>
              <a:gd name="connsiteX624" fmla="*/ 8898081 w 12192000"/>
              <a:gd name="connsiteY624" fmla="*/ 630137 h 4267200"/>
              <a:gd name="connsiteX625" fmla="*/ 8910095 w 12192000"/>
              <a:gd name="connsiteY625" fmla="*/ 1626691 h 4267200"/>
              <a:gd name="connsiteX626" fmla="*/ 8908822 w 12192000"/>
              <a:gd name="connsiteY626" fmla="*/ 1619067 h 4267200"/>
              <a:gd name="connsiteX627" fmla="*/ 8881669 w 12192000"/>
              <a:gd name="connsiteY627" fmla="*/ 1004967 h 4267200"/>
              <a:gd name="connsiteX628" fmla="*/ 8888265 w 12192000"/>
              <a:gd name="connsiteY628" fmla="*/ 840369 h 4267200"/>
              <a:gd name="connsiteX629" fmla="*/ 8894429 w 12192000"/>
              <a:gd name="connsiteY629" fmla="*/ 790831 h 4267200"/>
              <a:gd name="connsiteX630" fmla="*/ 8898081 w 12192000"/>
              <a:gd name="connsiteY630" fmla="*/ 630137 h 4267200"/>
              <a:gd name="connsiteX631" fmla="*/ 11491396 w 12192000"/>
              <a:gd name="connsiteY631" fmla="*/ 623931 h 4267200"/>
              <a:gd name="connsiteX632" fmla="*/ 11413329 w 12192000"/>
              <a:gd name="connsiteY632" fmla="*/ 662344 h 4267200"/>
              <a:gd name="connsiteX633" fmla="*/ 10966547 w 12192000"/>
              <a:gd name="connsiteY633" fmla="*/ 818916 h 4267200"/>
              <a:gd name="connsiteX634" fmla="*/ 10498883 w 12192000"/>
              <a:gd name="connsiteY634" fmla="*/ 1111507 h 4267200"/>
              <a:gd name="connsiteX635" fmla="*/ 10671292 w 12192000"/>
              <a:gd name="connsiteY635" fmla="*/ 1035777 h 4267200"/>
              <a:gd name="connsiteX636" fmla="*/ 10685894 w 12192000"/>
              <a:gd name="connsiteY636" fmla="*/ 1027151 h 4267200"/>
              <a:gd name="connsiteX637" fmla="*/ 11104337 w 12192000"/>
              <a:gd name="connsiteY637" fmla="*/ 817377 h 4267200"/>
              <a:gd name="connsiteX638" fmla="*/ 11491396 w 12192000"/>
              <a:gd name="connsiteY638" fmla="*/ 623931 h 4267200"/>
              <a:gd name="connsiteX639" fmla="*/ 10779304 w 12192000"/>
              <a:gd name="connsiteY639" fmla="*/ 584486 h 4267200"/>
              <a:gd name="connsiteX640" fmla="*/ 10658378 w 12192000"/>
              <a:gd name="connsiteY640" fmla="*/ 772788 h 4267200"/>
              <a:gd name="connsiteX641" fmla="*/ 10475581 w 12192000"/>
              <a:gd name="connsiteY641" fmla="*/ 1070739 h 4267200"/>
              <a:gd name="connsiteX642" fmla="*/ 10735178 w 12192000"/>
              <a:gd name="connsiteY642" fmla="*/ 693281 h 4267200"/>
              <a:gd name="connsiteX643" fmla="*/ 10132488 w 12192000"/>
              <a:gd name="connsiteY643" fmla="*/ 518596 h 4267200"/>
              <a:gd name="connsiteX644" fmla="*/ 9879465 w 12192000"/>
              <a:gd name="connsiteY644" fmla="*/ 567273 h 4267200"/>
              <a:gd name="connsiteX645" fmla="*/ 9364243 w 12192000"/>
              <a:gd name="connsiteY645" fmla="*/ 809468 h 4267200"/>
              <a:gd name="connsiteX646" fmla="*/ 9366655 w 12192000"/>
              <a:gd name="connsiteY646" fmla="*/ 809848 h 4267200"/>
              <a:gd name="connsiteX647" fmla="*/ 9914233 w 12192000"/>
              <a:gd name="connsiteY647" fmla="*/ 596159 h 4267200"/>
              <a:gd name="connsiteX648" fmla="*/ 10264524 w 12192000"/>
              <a:gd name="connsiteY648" fmla="*/ 501747 h 4267200"/>
              <a:gd name="connsiteX649" fmla="*/ 9922837 w 12192000"/>
              <a:gd name="connsiteY649" fmla="*/ 622979 h 4267200"/>
              <a:gd name="connsiteX650" fmla="*/ 9416908 w 12192000"/>
              <a:gd name="connsiteY650" fmla="*/ 818889 h 4267200"/>
              <a:gd name="connsiteX651" fmla="*/ 9418234 w 12192000"/>
              <a:gd name="connsiteY651" fmla="*/ 818810 h 4267200"/>
              <a:gd name="connsiteX652" fmla="*/ 10264524 w 12192000"/>
              <a:gd name="connsiteY652" fmla="*/ 501747 h 4267200"/>
              <a:gd name="connsiteX653" fmla="*/ 10802699 w 12192000"/>
              <a:gd name="connsiteY653" fmla="*/ 488163 h 4267200"/>
              <a:gd name="connsiteX654" fmla="*/ 10618739 w 12192000"/>
              <a:gd name="connsiteY654" fmla="*/ 734118 h 4267200"/>
              <a:gd name="connsiteX655" fmla="*/ 10604580 w 12192000"/>
              <a:gd name="connsiteY655" fmla="*/ 753877 h 4267200"/>
              <a:gd name="connsiteX656" fmla="*/ 10529643 w 12192000"/>
              <a:gd name="connsiteY656" fmla="*/ 867004 h 4267200"/>
              <a:gd name="connsiteX657" fmla="*/ 10462194 w 12192000"/>
              <a:gd name="connsiteY657" fmla="*/ 1035452 h 4267200"/>
              <a:gd name="connsiteX658" fmla="*/ 10635117 w 12192000"/>
              <a:gd name="connsiteY658" fmla="*/ 757788 h 4267200"/>
              <a:gd name="connsiteX659" fmla="*/ 10802699 w 12192000"/>
              <a:gd name="connsiteY659" fmla="*/ 488163 h 4267200"/>
              <a:gd name="connsiteX660" fmla="*/ 10359107 w 12192000"/>
              <a:gd name="connsiteY660" fmla="*/ 485136 h 4267200"/>
              <a:gd name="connsiteX661" fmla="*/ 9515108 w 12192000"/>
              <a:gd name="connsiteY661" fmla="*/ 825701 h 4267200"/>
              <a:gd name="connsiteX662" fmla="*/ 10359107 w 12192000"/>
              <a:gd name="connsiteY662" fmla="*/ 485136 h 4267200"/>
              <a:gd name="connsiteX663" fmla="*/ 11886089 w 12192000"/>
              <a:gd name="connsiteY663" fmla="*/ 483936 h 4267200"/>
              <a:gd name="connsiteX664" fmla="*/ 11622890 w 12192000"/>
              <a:gd name="connsiteY664" fmla="*/ 661575 h 4267200"/>
              <a:gd name="connsiteX665" fmla="*/ 11038640 w 12192000"/>
              <a:gd name="connsiteY665" fmla="*/ 996875 h 4267200"/>
              <a:gd name="connsiteX666" fmla="*/ 10561310 w 12192000"/>
              <a:gd name="connsiteY666" fmla="*/ 1145020 h 4267200"/>
              <a:gd name="connsiteX667" fmla="*/ 10675127 w 12192000"/>
              <a:gd name="connsiteY667" fmla="*/ 1163586 h 4267200"/>
              <a:gd name="connsiteX668" fmla="*/ 11120351 w 12192000"/>
              <a:gd name="connsiteY668" fmla="*/ 990907 h 4267200"/>
              <a:gd name="connsiteX669" fmla="*/ 11648506 w 12192000"/>
              <a:gd name="connsiteY669" fmla="*/ 680145 h 4267200"/>
              <a:gd name="connsiteX670" fmla="*/ 11886089 w 12192000"/>
              <a:gd name="connsiteY670" fmla="*/ 483936 h 4267200"/>
              <a:gd name="connsiteX671" fmla="*/ 3607114 w 12192000"/>
              <a:gd name="connsiteY671" fmla="*/ 467441 h 4267200"/>
              <a:gd name="connsiteX672" fmla="*/ 3296242 w 12192000"/>
              <a:gd name="connsiteY672" fmla="*/ 807991 h 4267200"/>
              <a:gd name="connsiteX673" fmla="*/ 3174674 w 12192000"/>
              <a:gd name="connsiteY673" fmla="*/ 919759 h 4267200"/>
              <a:gd name="connsiteX674" fmla="*/ 3042978 w 12192000"/>
              <a:gd name="connsiteY674" fmla="*/ 1054894 h 4267200"/>
              <a:gd name="connsiteX675" fmla="*/ 2968914 w 12192000"/>
              <a:gd name="connsiteY675" fmla="*/ 1133756 h 4267200"/>
              <a:gd name="connsiteX676" fmla="*/ 3103823 w 12192000"/>
              <a:gd name="connsiteY676" fmla="*/ 1026814 h 4267200"/>
              <a:gd name="connsiteX677" fmla="*/ 3607114 w 12192000"/>
              <a:gd name="connsiteY677" fmla="*/ 467441 h 4267200"/>
              <a:gd name="connsiteX678" fmla="*/ 10784544 w 12192000"/>
              <a:gd name="connsiteY678" fmla="*/ 465669 h 4267200"/>
              <a:gd name="connsiteX679" fmla="*/ 10426419 w 12192000"/>
              <a:gd name="connsiteY679" fmla="*/ 1062158 h 4267200"/>
              <a:gd name="connsiteX680" fmla="*/ 10471732 w 12192000"/>
              <a:gd name="connsiteY680" fmla="*/ 921679 h 4267200"/>
              <a:gd name="connsiteX681" fmla="*/ 10504824 w 12192000"/>
              <a:gd name="connsiteY681" fmla="*/ 852631 h 4267200"/>
              <a:gd name="connsiteX682" fmla="*/ 10582237 w 12192000"/>
              <a:gd name="connsiteY682" fmla="*/ 736692 h 4267200"/>
              <a:gd name="connsiteX683" fmla="*/ 10596401 w 12192000"/>
              <a:gd name="connsiteY683" fmla="*/ 716935 h 4267200"/>
              <a:gd name="connsiteX684" fmla="*/ 10784544 w 12192000"/>
              <a:gd name="connsiteY684" fmla="*/ 465669 h 4267200"/>
              <a:gd name="connsiteX685" fmla="*/ 11916494 w 12192000"/>
              <a:gd name="connsiteY685" fmla="*/ 422768 h 4267200"/>
              <a:gd name="connsiteX686" fmla="*/ 11703185 w 12192000"/>
              <a:gd name="connsiteY686" fmla="*/ 528178 h 4267200"/>
              <a:gd name="connsiteX687" fmla="*/ 11680755 w 12192000"/>
              <a:gd name="connsiteY687" fmla="*/ 543149 h 4267200"/>
              <a:gd name="connsiteX688" fmla="*/ 11116818 w 12192000"/>
              <a:gd name="connsiteY688" fmla="*/ 842623 h 4267200"/>
              <a:gd name="connsiteX689" fmla="*/ 10700164 w 12192000"/>
              <a:gd name="connsiteY689" fmla="*/ 1051220 h 4267200"/>
              <a:gd name="connsiteX690" fmla="*/ 10685570 w 12192000"/>
              <a:gd name="connsiteY690" fmla="*/ 1059849 h 4267200"/>
              <a:gd name="connsiteX691" fmla="*/ 10584288 w 12192000"/>
              <a:gd name="connsiteY691" fmla="*/ 1113543 h 4267200"/>
              <a:gd name="connsiteX692" fmla="*/ 11026698 w 12192000"/>
              <a:gd name="connsiteY692" fmla="*/ 971858 h 4267200"/>
              <a:gd name="connsiteX693" fmla="*/ 11607604 w 12192000"/>
              <a:gd name="connsiteY693" fmla="*/ 638368 h 4267200"/>
              <a:gd name="connsiteX694" fmla="*/ 11919452 w 12192000"/>
              <a:gd name="connsiteY694" fmla="*/ 423380 h 4267200"/>
              <a:gd name="connsiteX695" fmla="*/ 11916494 w 12192000"/>
              <a:gd name="connsiteY695" fmla="*/ 422768 h 4267200"/>
              <a:gd name="connsiteX696" fmla="*/ 8148168 w 12192000"/>
              <a:gd name="connsiteY696" fmla="*/ 416949 h 4267200"/>
              <a:gd name="connsiteX697" fmla="*/ 7862052 w 12192000"/>
              <a:gd name="connsiteY697" fmla="*/ 694330 h 4267200"/>
              <a:gd name="connsiteX698" fmla="*/ 7808002 w 12192000"/>
              <a:gd name="connsiteY698" fmla="*/ 759654 h 4267200"/>
              <a:gd name="connsiteX699" fmla="*/ 8295299 w 12192000"/>
              <a:gd name="connsiteY699" fmla="*/ 416143 h 4267200"/>
              <a:gd name="connsiteX700" fmla="*/ 8309124 w 12192000"/>
              <a:gd name="connsiteY700" fmla="*/ 534021 h 4267200"/>
              <a:gd name="connsiteX701" fmla="*/ 8293154 w 12192000"/>
              <a:gd name="connsiteY701" fmla="*/ 672115 h 4267200"/>
              <a:gd name="connsiteX702" fmla="*/ 8279099 w 12192000"/>
              <a:gd name="connsiteY702" fmla="*/ 769176 h 4267200"/>
              <a:gd name="connsiteX703" fmla="*/ 8309186 w 12192000"/>
              <a:gd name="connsiteY703" fmla="*/ 1060039 h 4267200"/>
              <a:gd name="connsiteX704" fmla="*/ 8410512 w 12192000"/>
              <a:gd name="connsiteY704" fmla="*/ 1511108 h 4267200"/>
              <a:gd name="connsiteX705" fmla="*/ 8351657 w 12192000"/>
              <a:gd name="connsiteY705" fmla="*/ 521768 h 4267200"/>
              <a:gd name="connsiteX706" fmla="*/ 8295299 w 12192000"/>
              <a:gd name="connsiteY706" fmla="*/ 416143 h 4267200"/>
              <a:gd name="connsiteX707" fmla="*/ 8266483 w 12192000"/>
              <a:gd name="connsiteY707" fmla="*/ 414244 h 4267200"/>
              <a:gd name="connsiteX708" fmla="*/ 8343425 w 12192000"/>
              <a:gd name="connsiteY708" fmla="*/ 1357811 h 4267200"/>
              <a:gd name="connsiteX709" fmla="*/ 8282114 w 12192000"/>
              <a:gd name="connsiteY709" fmla="*/ 1064671 h 4267200"/>
              <a:gd name="connsiteX710" fmla="*/ 8251298 w 12192000"/>
              <a:gd name="connsiteY710" fmla="*/ 766414 h 4267200"/>
              <a:gd name="connsiteX711" fmla="*/ 8265729 w 12192000"/>
              <a:gd name="connsiteY711" fmla="*/ 666939 h 4267200"/>
              <a:gd name="connsiteX712" fmla="*/ 8281494 w 12192000"/>
              <a:gd name="connsiteY712" fmla="*/ 533909 h 4267200"/>
              <a:gd name="connsiteX713" fmla="*/ 8266483 w 12192000"/>
              <a:gd name="connsiteY713" fmla="*/ 414244 h 4267200"/>
              <a:gd name="connsiteX714" fmla="*/ 8140802 w 12192000"/>
              <a:gd name="connsiteY714" fmla="*/ 388720 h 4267200"/>
              <a:gd name="connsiteX715" fmla="*/ 7860379 w 12192000"/>
              <a:gd name="connsiteY715" fmla="*/ 596411 h 4267200"/>
              <a:gd name="connsiteX716" fmla="*/ 7737688 w 12192000"/>
              <a:gd name="connsiteY716" fmla="*/ 790400 h 4267200"/>
              <a:gd name="connsiteX717" fmla="*/ 7726885 w 12192000"/>
              <a:gd name="connsiteY717" fmla="*/ 812869 h 4267200"/>
              <a:gd name="connsiteX718" fmla="*/ 7840490 w 12192000"/>
              <a:gd name="connsiteY718" fmla="*/ 676832 h 4267200"/>
              <a:gd name="connsiteX719" fmla="*/ 8140802 w 12192000"/>
              <a:gd name="connsiteY719" fmla="*/ 388720 h 4267200"/>
              <a:gd name="connsiteX720" fmla="*/ 3744487 w 12192000"/>
              <a:gd name="connsiteY720" fmla="*/ 383136 h 4267200"/>
              <a:gd name="connsiteX721" fmla="*/ 3970213 w 12192000"/>
              <a:gd name="connsiteY721" fmla="*/ 995559 h 4267200"/>
              <a:gd name="connsiteX722" fmla="*/ 3744487 w 12192000"/>
              <a:gd name="connsiteY722" fmla="*/ 383136 h 4267200"/>
              <a:gd name="connsiteX723" fmla="*/ 3624562 w 12192000"/>
              <a:gd name="connsiteY723" fmla="*/ 367041 h 4267200"/>
              <a:gd name="connsiteX724" fmla="*/ 3489712 w 12192000"/>
              <a:gd name="connsiteY724" fmla="*/ 485386 h 4267200"/>
              <a:gd name="connsiteX725" fmla="*/ 3182994 w 12192000"/>
              <a:gd name="connsiteY725" fmla="*/ 828265 h 4267200"/>
              <a:gd name="connsiteX726" fmla="*/ 2892114 w 12192000"/>
              <a:gd name="connsiteY726" fmla="*/ 1172635 h 4267200"/>
              <a:gd name="connsiteX727" fmla="*/ 3021459 w 12192000"/>
              <a:gd name="connsiteY727" fmla="*/ 1035385 h 4267200"/>
              <a:gd name="connsiteX728" fmla="*/ 3153873 w 12192000"/>
              <a:gd name="connsiteY728" fmla="*/ 898971 h 4267200"/>
              <a:gd name="connsiteX729" fmla="*/ 3276511 w 12192000"/>
              <a:gd name="connsiteY729" fmla="*/ 786423 h 4267200"/>
              <a:gd name="connsiteX730" fmla="*/ 3584154 w 12192000"/>
              <a:gd name="connsiteY730" fmla="*/ 448218 h 4267200"/>
              <a:gd name="connsiteX731" fmla="*/ 3624562 w 12192000"/>
              <a:gd name="connsiteY731" fmla="*/ 367041 h 4267200"/>
              <a:gd name="connsiteX732" fmla="*/ 3766672 w 12192000"/>
              <a:gd name="connsiteY732" fmla="*/ 359429 h 4267200"/>
              <a:gd name="connsiteX733" fmla="*/ 3996338 w 12192000"/>
              <a:gd name="connsiteY733" fmla="*/ 968237 h 4267200"/>
              <a:gd name="connsiteX734" fmla="*/ 3766672 w 12192000"/>
              <a:gd name="connsiteY734" fmla="*/ 359429 h 4267200"/>
              <a:gd name="connsiteX735" fmla="*/ 5805386 w 12192000"/>
              <a:gd name="connsiteY735" fmla="*/ 239240 h 4267200"/>
              <a:gd name="connsiteX736" fmla="*/ 5736947 w 12192000"/>
              <a:gd name="connsiteY736" fmla="*/ 261367 h 4267200"/>
              <a:gd name="connsiteX737" fmla="*/ 5427012 w 12192000"/>
              <a:gd name="connsiteY737" fmla="*/ 311272 h 4267200"/>
              <a:gd name="connsiteX738" fmla="*/ 5147818 w 12192000"/>
              <a:gd name="connsiteY738" fmla="*/ 322112 h 4267200"/>
              <a:gd name="connsiteX739" fmla="*/ 5060854 w 12192000"/>
              <a:gd name="connsiteY739" fmla="*/ 311882 h 4267200"/>
              <a:gd name="connsiteX740" fmla="*/ 4945989 w 12192000"/>
              <a:gd name="connsiteY740" fmla="*/ 300516 h 4267200"/>
              <a:gd name="connsiteX741" fmla="*/ 5410479 w 12192000"/>
              <a:gd name="connsiteY741" fmla="*/ 348434 h 4267200"/>
              <a:gd name="connsiteX742" fmla="*/ 5805386 w 12192000"/>
              <a:gd name="connsiteY742" fmla="*/ 239240 h 4267200"/>
              <a:gd name="connsiteX743" fmla="*/ 5905192 w 12192000"/>
              <a:gd name="connsiteY743" fmla="*/ 163079 h 4267200"/>
              <a:gd name="connsiteX744" fmla="*/ 5865655 w 12192000"/>
              <a:gd name="connsiteY744" fmla="*/ 171901 h 4267200"/>
              <a:gd name="connsiteX745" fmla="*/ 5259740 w 12192000"/>
              <a:gd name="connsiteY745" fmla="*/ 257013 h 4267200"/>
              <a:gd name="connsiteX746" fmla="*/ 5208466 w 12192000"/>
              <a:gd name="connsiteY746" fmla="*/ 257550 h 4267200"/>
              <a:gd name="connsiteX747" fmla="*/ 4980204 w 12192000"/>
              <a:gd name="connsiteY747" fmla="*/ 271903 h 4267200"/>
              <a:gd name="connsiteX748" fmla="*/ 5068068 w 12192000"/>
              <a:gd name="connsiteY748" fmla="*/ 282244 h 4267200"/>
              <a:gd name="connsiteX749" fmla="*/ 5153231 w 12192000"/>
              <a:gd name="connsiteY749" fmla="*/ 292240 h 4267200"/>
              <a:gd name="connsiteX750" fmla="*/ 5426491 w 12192000"/>
              <a:gd name="connsiteY750" fmla="*/ 281128 h 4267200"/>
              <a:gd name="connsiteX751" fmla="*/ 5731212 w 12192000"/>
              <a:gd name="connsiteY751" fmla="*/ 231951 h 4267200"/>
              <a:gd name="connsiteX752" fmla="*/ 5905192 w 12192000"/>
              <a:gd name="connsiteY752" fmla="*/ 163079 h 4267200"/>
              <a:gd name="connsiteX753" fmla="*/ 5944437 w 12192000"/>
              <a:gd name="connsiteY753" fmla="*/ 113829 h 4267200"/>
              <a:gd name="connsiteX754" fmla="*/ 5825032 w 12192000"/>
              <a:gd name="connsiteY754" fmla="*/ 146405 h 4267200"/>
              <a:gd name="connsiteX755" fmla="*/ 4955599 w 12192000"/>
              <a:gd name="connsiteY755" fmla="*/ 247008 h 4267200"/>
              <a:gd name="connsiteX756" fmla="*/ 5210104 w 12192000"/>
              <a:gd name="connsiteY756" fmla="*/ 228123 h 4267200"/>
              <a:gd name="connsiteX757" fmla="*/ 5261015 w 12192000"/>
              <a:gd name="connsiteY757" fmla="*/ 227087 h 4267200"/>
              <a:gd name="connsiteX758" fmla="*/ 5861181 w 12192000"/>
              <a:gd name="connsiteY758" fmla="*/ 143093 h 4267200"/>
              <a:gd name="connsiteX759" fmla="*/ 5961252 w 12192000"/>
              <a:gd name="connsiteY759" fmla="*/ 114820 h 4267200"/>
              <a:gd name="connsiteX760" fmla="*/ 5944437 w 12192000"/>
              <a:gd name="connsiteY760" fmla="*/ 113829 h 4267200"/>
              <a:gd name="connsiteX761" fmla="*/ 9095810 w 12192000"/>
              <a:gd name="connsiteY761" fmla="*/ 0 h 4267200"/>
              <a:gd name="connsiteX762" fmla="*/ 9215999 w 12192000"/>
              <a:gd name="connsiteY762" fmla="*/ 0 h 4267200"/>
              <a:gd name="connsiteX763" fmla="*/ 9250991 w 12192000"/>
              <a:gd name="connsiteY763" fmla="*/ 17650 h 4267200"/>
              <a:gd name="connsiteX764" fmla="*/ 9551793 w 12192000"/>
              <a:gd name="connsiteY764" fmla="*/ 69947 h 4267200"/>
              <a:gd name="connsiteX765" fmla="*/ 10211701 w 12192000"/>
              <a:gd name="connsiteY765" fmla="*/ 15192 h 4267200"/>
              <a:gd name="connsiteX766" fmla="*/ 9665014 w 12192000"/>
              <a:gd name="connsiteY766" fmla="*/ 41266 h 4267200"/>
              <a:gd name="connsiteX767" fmla="*/ 9382567 w 12192000"/>
              <a:gd name="connsiteY767" fmla="*/ 18583 h 4267200"/>
              <a:gd name="connsiteX768" fmla="*/ 9283159 w 12192000"/>
              <a:gd name="connsiteY768" fmla="*/ 0 h 4267200"/>
              <a:gd name="connsiteX769" fmla="*/ 9469266 w 12192000"/>
              <a:gd name="connsiteY769" fmla="*/ 0 h 4267200"/>
              <a:gd name="connsiteX770" fmla="*/ 9504117 w 12192000"/>
              <a:gd name="connsiteY770" fmla="*/ 4274 h 4267200"/>
              <a:gd name="connsiteX771" fmla="*/ 9667223 w 12192000"/>
              <a:gd name="connsiteY771" fmla="*/ 13232 h 4267200"/>
              <a:gd name="connsiteX772" fmla="*/ 9887703 w 12192000"/>
              <a:gd name="connsiteY772" fmla="*/ 12601 h 4267200"/>
              <a:gd name="connsiteX773" fmla="*/ 10088930 w 12192000"/>
              <a:gd name="connsiteY773" fmla="*/ 0 h 4267200"/>
              <a:gd name="connsiteX774" fmla="*/ 10544171 w 12192000"/>
              <a:gd name="connsiteY774" fmla="*/ 0 h 4267200"/>
              <a:gd name="connsiteX775" fmla="*/ 10392396 w 12192000"/>
              <a:gd name="connsiteY775" fmla="*/ 36772 h 4267200"/>
              <a:gd name="connsiteX776" fmla="*/ 9413803 w 12192000"/>
              <a:gd name="connsiteY776" fmla="*/ 131277 h 4267200"/>
              <a:gd name="connsiteX777" fmla="*/ 9174626 w 12192000"/>
              <a:gd name="connsiteY777" fmla="*/ 44983 h 4267200"/>
              <a:gd name="connsiteX778" fmla="*/ 8474998 w 12192000"/>
              <a:gd name="connsiteY778" fmla="*/ 0 h 4267200"/>
              <a:gd name="connsiteX779" fmla="*/ 8573502 w 12192000"/>
              <a:gd name="connsiteY779" fmla="*/ 0 h 4267200"/>
              <a:gd name="connsiteX780" fmla="*/ 8659539 w 12192000"/>
              <a:gd name="connsiteY780" fmla="*/ 117664 h 4267200"/>
              <a:gd name="connsiteX781" fmla="*/ 9248507 w 12192000"/>
              <a:gd name="connsiteY781" fmla="*/ 743734 h 4267200"/>
              <a:gd name="connsiteX782" fmla="*/ 9309457 w 12192000"/>
              <a:gd name="connsiteY782" fmla="*/ 795932 h 4267200"/>
              <a:gd name="connsiteX783" fmla="*/ 9785496 w 12192000"/>
              <a:gd name="connsiteY783" fmla="*/ 530713 h 4267200"/>
              <a:gd name="connsiteX784" fmla="*/ 10482828 w 12192000"/>
              <a:gd name="connsiteY784" fmla="*/ 399738 h 4267200"/>
              <a:gd name="connsiteX785" fmla="*/ 10468382 w 12192000"/>
              <a:gd name="connsiteY785" fmla="*/ 461219 h 4267200"/>
              <a:gd name="connsiteX786" fmla="*/ 9430790 w 12192000"/>
              <a:gd name="connsiteY786" fmla="*/ 895589 h 4267200"/>
              <a:gd name="connsiteX787" fmla="*/ 10019780 w 12192000"/>
              <a:gd name="connsiteY787" fmla="*/ 1298815 h 4267200"/>
              <a:gd name="connsiteX788" fmla="*/ 10372218 w 12192000"/>
              <a:gd name="connsiteY788" fmla="*/ 1146081 h 4267200"/>
              <a:gd name="connsiteX789" fmla="*/ 10896429 w 12192000"/>
              <a:gd name="connsiteY789" fmla="*/ 310883 h 4267200"/>
              <a:gd name="connsiteX790" fmla="*/ 10919735 w 12192000"/>
              <a:gd name="connsiteY790" fmla="*/ 318176 h 4267200"/>
              <a:gd name="connsiteX791" fmla="*/ 10637064 w 12192000"/>
              <a:gd name="connsiteY791" fmla="*/ 935661 h 4267200"/>
              <a:gd name="connsiteX792" fmla="*/ 10516995 w 12192000"/>
              <a:gd name="connsiteY792" fmla="*/ 1070245 h 4267200"/>
              <a:gd name="connsiteX793" fmla="*/ 10868835 w 12192000"/>
              <a:gd name="connsiteY793" fmla="*/ 815534 h 4267200"/>
              <a:gd name="connsiteX794" fmla="*/ 11704547 w 12192000"/>
              <a:gd name="connsiteY794" fmla="*/ 465665 h 4267200"/>
              <a:gd name="connsiteX795" fmla="*/ 12033562 w 12192000"/>
              <a:gd name="connsiteY795" fmla="*/ 350012 h 4267200"/>
              <a:gd name="connsiteX796" fmla="*/ 12025537 w 12192000"/>
              <a:gd name="connsiteY796" fmla="*/ 382666 h 4267200"/>
              <a:gd name="connsiteX797" fmla="*/ 11088649 w 12192000"/>
              <a:gd name="connsiteY797" fmla="*/ 1056676 h 4267200"/>
              <a:gd name="connsiteX798" fmla="*/ 10561600 w 12192000"/>
              <a:gd name="connsiteY798" fmla="*/ 1229477 h 4267200"/>
              <a:gd name="connsiteX799" fmla="*/ 10280797 w 12192000"/>
              <a:gd name="connsiteY799" fmla="*/ 1263181 h 4267200"/>
              <a:gd name="connsiteX800" fmla="*/ 10083376 w 12192000"/>
              <a:gd name="connsiteY800" fmla="*/ 1334114 h 4267200"/>
              <a:gd name="connsiteX801" fmla="*/ 10832582 w 12192000"/>
              <a:gd name="connsiteY801" fmla="*/ 1687356 h 4267200"/>
              <a:gd name="connsiteX802" fmla="*/ 10839263 w 12192000"/>
              <a:gd name="connsiteY802" fmla="*/ 1683743 h 4267200"/>
              <a:gd name="connsiteX803" fmla="*/ 11350910 w 12192000"/>
              <a:gd name="connsiteY803" fmla="*/ 1443899 h 4267200"/>
              <a:gd name="connsiteX804" fmla="*/ 11360346 w 12192000"/>
              <a:gd name="connsiteY804" fmla="*/ 1429225 h 4267200"/>
              <a:gd name="connsiteX805" fmla="*/ 12167580 w 12192000"/>
              <a:gd name="connsiteY805" fmla="*/ 789523 h 4267200"/>
              <a:gd name="connsiteX806" fmla="*/ 12192000 w 12192000"/>
              <a:gd name="connsiteY806" fmla="*/ 769876 h 4267200"/>
              <a:gd name="connsiteX807" fmla="*/ 12192000 w 12192000"/>
              <a:gd name="connsiteY807" fmla="*/ 802845 h 4267200"/>
              <a:gd name="connsiteX808" fmla="*/ 12173558 w 12192000"/>
              <a:gd name="connsiteY808" fmla="*/ 821317 h 4267200"/>
              <a:gd name="connsiteX809" fmla="*/ 12117398 w 12192000"/>
              <a:gd name="connsiteY809" fmla="*/ 877374 h 4267200"/>
              <a:gd name="connsiteX810" fmla="*/ 11472926 w 12192000"/>
              <a:gd name="connsiteY810" fmla="*/ 1344259 h 4267200"/>
              <a:gd name="connsiteX811" fmla="*/ 11666978 w 12192000"/>
              <a:gd name="connsiteY811" fmla="*/ 1215889 h 4267200"/>
              <a:gd name="connsiteX812" fmla="*/ 11707200 w 12192000"/>
              <a:gd name="connsiteY812" fmla="*/ 1192361 h 4267200"/>
              <a:gd name="connsiteX813" fmla="*/ 12144637 w 12192000"/>
              <a:gd name="connsiteY813" fmla="*/ 858646 h 4267200"/>
              <a:gd name="connsiteX814" fmla="*/ 12192000 w 12192000"/>
              <a:gd name="connsiteY814" fmla="*/ 810414 h 4267200"/>
              <a:gd name="connsiteX815" fmla="*/ 12192000 w 12192000"/>
              <a:gd name="connsiteY815" fmla="*/ 916439 h 4267200"/>
              <a:gd name="connsiteX816" fmla="*/ 12150630 w 12192000"/>
              <a:gd name="connsiteY816" fmla="*/ 982925 h 4267200"/>
              <a:gd name="connsiteX817" fmla="*/ 11389484 w 12192000"/>
              <a:gd name="connsiteY817" fmla="*/ 1469889 h 4267200"/>
              <a:gd name="connsiteX818" fmla="*/ 10923736 w 12192000"/>
              <a:gd name="connsiteY818" fmla="*/ 1721439 h 4267200"/>
              <a:gd name="connsiteX819" fmla="*/ 11091913 w 12192000"/>
              <a:gd name="connsiteY819" fmla="*/ 1780406 h 4267200"/>
              <a:gd name="connsiteX820" fmla="*/ 11771238 w 12192000"/>
              <a:gd name="connsiteY820" fmla="*/ 1944400 h 4267200"/>
              <a:gd name="connsiteX821" fmla="*/ 11783166 w 12192000"/>
              <a:gd name="connsiteY821" fmla="*/ 1931422 h 4267200"/>
              <a:gd name="connsiteX822" fmla="*/ 12131988 w 12192000"/>
              <a:gd name="connsiteY822" fmla="*/ 1574357 h 4267200"/>
              <a:gd name="connsiteX823" fmla="*/ 12192000 w 12192000"/>
              <a:gd name="connsiteY823" fmla="*/ 1537429 h 4267200"/>
              <a:gd name="connsiteX824" fmla="*/ 12192000 w 12192000"/>
              <a:gd name="connsiteY824" fmla="*/ 1589108 h 4267200"/>
              <a:gd name="connsiteX825" fmla="*/ 12112105 w 12192000"/>
              <a:gd name="connsiteY825" fmla="*/ 1640352 h 4267200"/>
              <a:gd name="connsiteX826" fmla="*/ 11849203 w 12192000"/>
              <a:gd name="connsiteY826" fmla="*/ 1900149 h 4267200"/>
              <a:gd name="connsiteX827" fmla="*/ 11946326 w 12192000"/>
              <a:gd name="connsiteY827" fmla="*/ 1822808 h 4267200"/>
              <a:gd name="connsiteX828" fmla="*/ 12055863 w 12192000"/>
              <a:gd name="connsiteY828" fmla="*/ 1735914 h 4267200"/>
              <a:gd name="connsiteX829" fmla="*/ 12150816 w 12192000"/>
              <a:gd name="connsiteY829" fmla="*/ 1678902 h 4267200"/>
              <a:gd name="connsiteX830" fmla="*/ 12192000 w 12192000"/>
              <a:gd name="connsiteY830" fmla="*/ 1655121 h 4267200"/>
              <a:gd name="connsiteX831" fmla="*/ 12192000 w 12192000"/>
              <a:gd name="connsiteY831" fmla="*/ 1686869 h 4267200"/>
              <a:gd name="connsiteX832" fmla="*/ 12163772 w 12192000"/>
              <a:gd name="connsiteY832" fmla="*/ 1703058 h 4267200"/>
              <a:gd name="connsiteX833" fmla="*/ 12070597 w 12192000"/>
              <a:gd name="connsiteY833" fmla="*/ 1758893 h 4267200"/>
              <a:gd name="connsiteX834" fmla="*/ 11963621 w 12192000"/>
              <a:gd name="connsiteY834" fmla="*/ 1844299 h 4267200"/>
              <a:gd name="connsiteX835" fmla="*/ 11886604 w 12192000"/>
              <a:gd name="connsiteY835" fmla="*/ 1907617 h 4267200"/>
              <a:gd name="connsiteX836" fmla="*/ 12153575 w 12192000"/>
              <a:gd name="connsiteY836" fmla="*/ 1786372 h 4267200"/>
              <a:gd name="connsiteX837" fmla="*/ 12192000 w 12192000"/>
              <a:gd name="connsiteY837" fmla="*/ 1759693 h 4267200"/>
              <a:gd name="connsiteX838" fmla="*/ 12192000 w 12192000"/>
              <a:gd name="connsiteY838" fmla="*/ 1809459 h 4267200"/>
              <a:gd name="connsiteX839" fmla="*/ 12121362 w 12192000"/>
              <a:gd name="connsiteY839" fmla="*/ 1857561 h 4267200"/>
              <a:gd name="connsiteX840" fmla="*/ 11895949 w 12192000"/>
              <a:gd name="connsiteY840" fmla="*/ 1963079 h 4267200"/>
              <a:gd name="connsiteX841" fmla="*/ 12192000 w 12192000"/>
              <a:gd name="connsiteY841" fmla="*/ 1990579 h 4267200"/>
              <a:gd name="connsiteX842" fmla="*/ 12192000 w 12192000"/>
              <a:gd name="connsiteY842" fmla="*/ 2065582 h 4267200"/>
              <a:gd name="connsiteX843" fmla="*/ 12153918 w 12192000"/>
              <a:gd name="connsiteY843" fmla="*/ 2063926 h 4267200"/>
              <a:gd name="connsiteX844" fmla="*/ 12192000 w 12192000"/>
              <a:gd name="connsiteY844" fmla="*/ 2085104 h 4267200"/>
              <a:gd name="connsiteX845" fmla="*/ 12192000 w 12192000"/>
              <a:gd name="connsiteY845" fmla="*/ 2178471 h 4267200"/>
              <a:gd name="connsiteX846" fmla="*/ 12085355 w 12192000"/>
              <a:gd name="connsiteY846" fmla="*/ 2122457 h 4267200"/>
              <a:gd name="connsiteX847" fmla="*/ 12192000 w 12192000"/>
              <a:gd name="connsiteY847" fmla="*/ 2196158 h 4267200"/>
              <a:gd name="connsiteX848" fmla="*/ 12192000 w 12192000"/>
              <a:gd name="connsiteY848" fmla="*/ 2230374 h 4267200"/>
              <a:gd name="connsiteX849" fmla="*/ 12041237 w 12192000"/>
              <a:gd name="connsiteY849" fmla="*/ 2126309 h 4267200"/>
              <a:gd name="connsiteX850" fmla="*/ 12174450 w 12192000"/>
              <a:gd name="connsiteY850" fmla="*/ 2262541 h 4267200"/>
              <a:gd name="connsiteX851" fmla="*/ 12192000 w 12192000"/>
              <a:gd name="connsiteY851" fmla="*/ 2275857 h 4267200"/>
              <a:gd name="connsiteX852" fmla="*/ 12192000 w 12192000"/>
              <a:gd name="connsiteY852" fmla="*/ 2377131 h 4267200"/>
              <a:gd name="connsiteX853" fmla="*/ 12155801 w 12192000"/>
              <a:gd name="connsiteY853" fmla="*/ 2349925 h 4267200"/>
              <a:gd name="connsiteX854" fmla="*/ 11930164 w 12192000"/>
              <a:gd name="connsiteY854" fmla="*/ 2041945 h 4267200"/>
              <a:gd name="connsiteX855" fmla="*/ 11561767 w 12192000"/>
              <a:gd name="connsiteY855" fmla="*/ 1984479 h 4267200"/>
              <a:gd name="connsiteX856" fmla="*/ 11987997 w 12192000"/>
              <a:gd name="connsiteY856" fmla="*/ 3153822 h 4267200"/>
              <a:gd name="connsiteX857" fmla="*/ 11926558 w 12192000"/>
              <a:gd name="connsiteY857" fmla="*/ 3203134 h 4267200"/>
              <a:gd name="connsiteX858" fmla="*/ 11440430 w 12192000"/>
              <a:gd name="connsiteY858" fmla="*/ 1973028 h 4267200"/>
              <a:gd name="connsiteX859" fmla="*/ 11446754 w 12192000"/>
              <a:gd name="connsiteY859" fmla="*/ 1959605 h 4267200"/>
              <a:gd name="connsiteX860" fmla="*/ 11050651 w 12192000"/>
              <a:gd name="connsiteY860" fmla="*/ 1850495 h 4267200"/>
              <a:gd name="connsiteX861" fmla="*/ 10389960 w 12192000"/>
              <a:gd name="connsiteY861" fmla="*/ 1586232 h 4267200"/>
              <a:gd name="connsiteX862" fmla="*/ 10500699 w 12192000"/>
              <a:gd name="connsiteY862" fmla="*/ 1913175 h 4267200"/>
              <a:gd name="connsiteX863" fmla="*/ 10507814 w 12192000"/>
              <a:gd name="connsiteY863" fmla="*/ 1920694 h 4267200"/>
              <a:gd name="connsiteX864" fmla="*/ 10518908 w 12192000"/>
              <a:gd name="connsiteY864" fmla="*/ 1911226 h 4267200"/>
              <a:gd name="connsiteX865" fmla="*/ 11258935 w 12192000"/>
              <a:gd name="connsiteY865" fmla="*/ 2442781 h 4267200"/>
              <a:gd name="connsiteX866" fmla="*/ 11211663 w 12192000"/>
              <a:gd name="connsiteY866" fmla="*/ 2510325 h 4267200"/>
              <a:gd name="connsiteX867" fmla="*/ 10571295 w 12192000"/>
              <a:gd name="connsiteY867" fmla="*/ 2105302 h 4267200"/>
              <a:gd name="connsiteX868" fmla="*/ 10435737 w 12192000"/>
              <a:gd name="connsiteY868" fmla="*/ 2805672 h 4267200"/>
              <a:gd name="connsiteX869" fmla="*/ 10206831 w 12192000"/>
              <a:gd name="connsiteY869" fmla="*/ 3151701 h 4267200"/>
              <a:gd name="connsiteX870" fmla="*/ 10196482 w 12192000"/>
              <a:gd name="connsiteY870" fmla="*/ 3135084 h 4267200"/>
              <a:gd name="connsiteX871" fmla="*/ 10381882 w 12192000"/>
              <a:gd name="connsiteY871" fmla="*/ 2155807 h 4267200"/>
              <a:gd name="connsiteX872" fmla="*/ 10439260 w 12192000"/>
              <a:gd name="connsiteY872" fmla="*/ 1962486 h 4267200"/>
              <a:gd name="connsiteX873" fmla="*/ 10439409 w 12192000"/>
              <a:gd name="connsiteY873" fmla="*/ 1960615 h 4267200"/>
              <a:gd name="connsiteX874" fmla="*/ 10439915 w 12192000"/>
              <a:gd name="connsiteY874" fmla="*/ 1951821 h 4267200"/>
              <a:gd name="connsiteX875" fmla="*/ 10314241 w 12192000"/>
              <a:gd name="connsiteY875" fmla="*/ 1556749 h 4267200"/>
              <a:gd name="connsiteX876" fmla="*/ 10315061 w 12192000"/>
              <a:gd name="connsiteY876" fmla="*/ 1548729 h 4267200"/>
              <a:gd name="connsiteX877" fmla="*/ 9526158 w 12192000"/>
              <a:gd name="connsiteY877" fmla="*/ 1071804 h 4267200"/>
              <a:gd name="connsiteX878" fmla="*/ 9758689 w 12192000"/>
              <a:gd name="connsiteY878" fmla="*/ 1585512 h 4267200"/>
              <a:gd name="connsiteX879" fmla="*/ 9941392 w 12192000"/>
              <a:gd name="connsiteY879" fmla="*/ 2432858 h 4267200"/>
              <a:gd name="connsiteX880" fmla="*/ 9887724 w 12192000"/>
              <a:gd name="connsiteY880" fmla="*/ 2495762 h 4267200"/>
              <a:gd name="connsiteX881" fmla="*/ 9587446 w 12192000"/>
              <a:gd name="connsiteY881" fmla="*/ 1872898 h 4267200"/>
              <a:gd name="connsiteX882" fmla="*/ 9462810 w 12192000"/>
              <a:gd name="connsiteY882" fmla="*/ 1288346 h 4267200"/>
              <a:gd name="connsiteX883" fmla="*/ 9318575 w 12192000"/>
              <a:gd name="connsiteY883" fmla="*/ 1540820 h 4267200"/>
              <a:gd name="connsiteX884" fmla="*/ 9191090 w 12192000"/>
              <a:gd name="connsiteY884" fmla="*/ 1688355 h 4267200"/>
              <a:gd name="connsiteX885" fmla="*/ 9177757 w 12192000"/>
              <a:gd name="connsiteY885" fmla="*/ 1683354 h 4267200"/>
              <a:gd name="connsiteX886" fmla="*/ 9274865 w 12192000"/>
              <a:gd name="connsiteY886" fmla="*/ 1336896 h 4267200"/>
              <a:gd name="connsiteX887" fmla="*/ 9478649 w 12192000"/>
              <a:gd name="connsiteY887" fmla="*/ 1173376 h 4267200"/>
              <a:gd name="connsiteX888" fmla="*/ 9482281 w 12192000"/>
              <a:gd name="connsiteY888" fmla="*/ 1167830 h 4267200"/>
              <a:gd name="connsiteX889" fmla="*/ 9438637 w 12192000"/>
              <a:gd name="connsiteY889" fmla="*/ 1015438 h 4267200"/>
              <a:gd name="connsiteX890" fmla="*/ 9439458 w 12192000"/>
              <a:gd name="connsiteY890" fmla="*/ 1007420 h 4267200"/>
              <a:gd name="connsiteX891" fmla="*/ 9197105 w 12192000"/>
              <a:gd name="connsiteY891" fmla="*/ 808882 h 4267200"/>
              <a:gd name="connsiteX892" fmla="*/ 8973607 w 12192000"/>
              <a:gd name="connsiteY892" fmla="*/ 597733 h 4267200"/>
              <a:gd name="connsiteX893" fmla="*/ 8967512 w 12192000"/>
              <a:gd name="connsiteY893" fmla="*/ 1795211 h 4267200"/>
              <a:gd name="connsiteX894" fmla="*/ 8912526 w 12192000"/>
              <a:gd name="connsiteY894" fmla="*/ 1841464 h 4267200"/>
              <a:gd name="connsiteX895" fmla="*/ 8893391 w 12192000"/>
              <a:gd name="connsiteY895" fmla="*/ 572788 h 4267200"/>
              <a:gd name="connsiteX896" fmla="*/ 8902990 w 12192000"/>
              <a:gd name="connsiteY896" fmla="*/ 560750 h 4267200"/>
              <a:gd name="connsiteX897" fmla="*/ 8919102 w 12192000"/>
              <a:gd name="connsiteY897" fmla="*/ 542471 h 4267200"/>
              <a:gd name="connsiteX898" fmla="*/ 8661728 w 12192000"/>
              <a:gd name="connsiteY898" fmla="*/ 250903 h 4267200"/>
              <a:gd name="connsiteX899" fmla="*/ 8357758 w 12192000"/>
              <a:gd name="connsiteY899" fmla="*/ 0 h 4267200"/>
              <a:gd name="connsiteX900" fmla="*/ 8405492 w 12192000"/>
              <a:gd name="connsiteY900" fmla="*/ 0 h 4267200"/>
              <a:gd name="connsiteX901" fmla="*/ 8392083 w 12192000"/>
              <a:gd name="connsiteY901" fmla="*/ 30495 h 4267200"/>
              <a:gd name="connsiteX902" fmla="*/ 8339888 w 12192000"/>
              <a:gd name="connsiteY902" fmla="*/ 306259 h 4267200"/>
              <a:gd name="connsiteX903" fmla="*/ 8473847 w 12192000"/>
              <a:gd name="connsiteY903" fmla="*/ 727373 h 4267200"/>
              <a:gd name="connsiteX904" fmla="*/ 8454081 w 12192000"/>
              <a:gd name="connsiteY904" fmla="*/ 1611960 h 4267200"/>
              <a:gd name="connsiteX905" fmla="*/ 8396000 w 12192000"/>
              <a:gd name="connsiteY905" fmla="*/ 1663986 h 4267200"/>
              <a:gd name="connsiteX906" fmla="*/ 8238881 w 12192000"/>
              <a:gd name="connsiteY906" fmla="*/ 368438 h 4267200"/>
              <a:gd name="connsiteX907" fmla="*/ 7668140 w 12192000"/>
              <a:gd name="connsiteY907" fmla="*/ 942511 h 4267200"/>
              <a:gd name="connsiteX908" fmla="*/ 7637853 w 12192000"/>
              <a:gd name="connsiteY908" fmla="*/ 942567 h 4267200"/>
              <a:gd name="connsiteX909" fmla="*/ 7909649 w 12192000"/>
              <a:gd name="connsiteY909" fmla="*/ 489150 h 4267200"/>
              <a:gd name="connsiteX910" fmla="*/ 8256182 w 12192000"/>
              <a:gd name="connsiteY910" fmla="*/ 301724 h 4267200"/>
              <a:gd name="connsiteX911" fmla="*/ 8255912 w 12192000"/>
              <a:gd name="connsiteY911" fmla="*/ 276498 h 4267200"/>
              <a:gd name="connsiteX912" fmla="*/ 8315225 w 12192000"/>
              <a:gd name="connsiteY912" fmla="*/ 89075 h 4267200"/>
              <a:gd name="connsiteX913" fmla="*/ 7497388 w 12192000"/>
              <a:gd name="connsiteY913" fmla="*/ 0 h 4267200"/>
              <a:gd name="connsiteX914" fmla="*/ 7560921 w 12192000"/>
              <a:gd name="connsiteY914" fmla="*/ 0 h 4267200"/>
              <a:gd name="connsiteX915" fmla="*/ 7546742 w 12192000"/>
              <a:gd name="connsiteY915" fmla="*/ 68966 h 4267200"/>
              <a:gd name="connsiteX916" fmla="*/ 7488853 w 12192000"/>
              <a:gd name="connsiteY916" fmla="*/ 535687 h 4267200"/>
              <a:gd name="connsiteX917" fmla="*/ 7529509 w 12192000"/>
              <a:gd name="connsiteY917" fmla="*/ 380358 h 4267200"/>
              <a:gd name="connsiteX918" fmla="*/ 7585939 w 12192000"/>
              <a:gd name="connsiteY918" fmla="*/ 184712 h 4267200"/>
              <a:gd name="connsiteX919" fmla="*/ 7621792 w 12192000"/>
              <a:gd name="connsiteY919" fmla="*/ 87864 h 4267200"/>
              <a:gd name="connsiteX920" fmla="*/ 7654204 w 12192000"/>
              <a:gd name="connsiteY920" fmla="*/ 0 h 4267200"/>
              <a:gd name="connsiteX921" fmla="*/ 7683986 w 12192000"/>
              <a:gd name="connsiteY921" fmla="*/ 0 h 4267200"/>
              <a:gd name="connsiteX922" fmla="*/ 7647914 w 12192000"/>
              <a:gd name="connsiteY922" fmla="*/ 97640 h 4267200"/>
              <a:gd name="connsiteX923" fmla="*/ 7612524 w 12192000"/>
              <a:gd name="connsiteY923" fmla="*/ 193392 h 4267200"/>
              <a:gd name="connsiteX924" fmla="*/ 7557013 w 12192000"/>
              <a:gd name="connsiteY924" fmla="*/ 386853 h 4267200"/>
              <a:gd name="connsiteX925" fmla="*/ 7517286 w 12192000"/>
              <a:gd name="connsiteY925" fmla="*/ 539999 h 4267200"/>
              <a:gd name="connsiteX926" fmla="*/ 7704204 w 12192000"/>
              <a:gd name="connsiteY926" fmla="*/ 152292 h 4267200"/>
              <a:gd name="connsiteX927" fmla="*/ 7756975 w 12192000"/>
              <a:gd name="connsiteY927" fmla="*/ 0 h 4267200"/>
              <a:gd name="connsiteX928" fmla="*/ 7837329 w 12192000"/>
              <a:gd name="connsiteY928" fmla="*/ 0 h 4267200"/>
              <a:gd name="connsiteX929" fmla="*/ 7821760 w 12192000"/>
              <a:gd name="connsiteY929" fmla="*/ 65656 h 4267200"/>
              <a:gd name="connsiteX930" fmla="*/ 7488925 w 12192000"/>
              <a:gd name="connsiteY930" fmla="*/ 763628 h 4267200"/>
              <a:gd name="connsiteX931" fmla="*/ 7419999 w 12192000"/>
              <a:gd name="connsiteY931" fmla="*/ 774360 h 4267200"/>
              <a:gd name="connsiteX932" fmla="*/ 7487820 w 12192000"/>
              <a:gd name="connsiteY932" fmla="*/ 37416 h 4267200"/>
              <a:gd name="connsiteX933" fmla="*/ 3882765 w 12192000"/>
              <a:gd name="connsiteY933" fmla="*/ 0 h 4267200"/>
              <a:gd name="connsiteX934" fmla="*/ 3995099 w 12192000"/>
              <a:gd name="connsiteY934" fmla="*/ 0 h 4267200"/>
              <a:gd name="connsiteX935" fmla="*/ 4163818 w 12192000"/>
              <a:gd name="connsiteY935" fmla="*/ 234104 h 4267200"/>
              <a:gd name="connsiteX936" fmla="*/ 4172099 w 12192000"/>
              <a:gd name="connsiteY936" fmla="*/ 234207 h 4267200"/>
              <a:gd name="connsiteX937" fmla="*/ 4784282 w 12192000"/>
              <a:gd name="connsiteY937" fmla="*/ 276561 h 4267200"/>
              <a:gd name="connsiteX938" fmla="*/ 4801687 w 12192000"/>
              <a:gd name="connsiteY938" fmla="*/ 267764 h 4267200"/>
              <a:gd name="connsiteX939" fmla="*/ 6082788 w 12192000"/>
              <a:gd name="connsiteY939" fmla="*/ 64119 h 4267200"/>
              <a:gd name="connsiteX940" fmla="*/ 6099442 w 12192000"/>
              <a:gd name="connsiteY940" fmla="*/ 82568 h 4267200"/>
              <a:gd name="connsiteX941" fmla="*/ 4804137 w 12192000"/>
              <a:gd name="connsiteY941" fmla="*/ 320931 h 4267200"/>
              <a:gd name="connsiteX942" fmla="*/ 4227047 w 12192000"/>
              <a:gd name="connsiteY942" fmla="*/ 313415 h 4267200"/>
              <a:gd name="connsiteX943" fmla="*/ 4346041 w 12192000"/>
              <a:gd name="connsiteY943" fmla="*/ 456086 h 4267200"/>
              <a:gd name="connsiteX944" fmla="*/ 4870967 w 12192000"/>
              <a:gd name="connsiteY944" fmla="*/ 963061 h 4267200"/>
              <a:gd name="connsiteX945" fmla="*/ 4889647 w 12192000"/>
              <a:gd name="connsiteY945" fmla="*/ 957147 h 4267200"/>
              <a:gd name="connsiteX946" fmla="*/ 5422504 w 12192000"/>
              <a:gd name="connsiteY946" fmla="*/ 805191 h 4267200"/>
              <a:gd name="connsiteX947" fmla="*/ 6087656 w 12192000"/>
              <a:gd name="connsiteY947" fmla="*/ 826703 h 4267200"/>
              <a:gd name="connsiteX948" fmla="*/ 6058717 w 12192000"/>
              <a:gd name="connsiteY948" fmla="*/ 865992 h 4267200"/>
              <a:gd name="connsiteX949" fmla="*/ 4974153 w 12192000"/>
              <a:gd name="connsiteY949" fmla="*/ 1045456 h 4267200"/>
              <a:gd name="connsiteX950" fmla="*/ 5627835 w 12192000"/>
              <a:gd name="connsiteY950" fmla="*/ 1472077 h 4267200"/>
              <a:gd name="connsiteX951" fmla="*/ 5629817 w 12192000"/>
              <a:gd name="connsiteY951" fmla="*/ 1471412 h 4267200"/>
              <a:gd name="connsiteX952" fmla="*/ 5634124 w 12192000"/>
              <a:gd name="connsiteY952" fmla="*/ 1470572 h 4267200"/>
              <a:gd name="connsiteX953" fmla="*/ 5755832 w 12192000"/>
              <a:gd name="connsiteY953" fmla="*/ 1383886 h 4267200"/>
              <a:gd name="connsiteX954" fmla="*/ 6014186 w 12192000"/>
              <a:gd name="connsiteY954" fmla="*/ 1279799 h 4267200"/>
              <a:gd name="connsiteX955" fmla="*/ 6901619 w 12192000"/>
              <a:gd name="connsiteY955" fmla="*/ 1047874 h 4267200"/>
              <a:gd name="connsiteX956" fmla="*/ 6931566 w 12192000"/>
              <a:gd name="connsiteY956" fmla="*/ 1062034 h 4267200"/>
              <a:gd name="connsiteX957" fmla="*/ 5790982 w 12192000"/>
              <a:gd name="connsiteY957" fmla="*/ 1561380 h 4267200"/>
              <a:gd name="connsiteX958" fmla="*/ 6188971 w 12192000"/>
              <a:gd name="connsiteY958" fmla="*/ 1755168 h 4267200"/>
              <a:gd name="connsiteX959" fmla="*/ 6202446 w 12192000"/>
              <a:gd name="connsiteY959" fmla="*/ 1752268 h 4267200"/>
              <a:gd name="connsiteX960" fmla="*/ 7179560 w 12192000"/>
              <a:gd name="connsiteY960" fmla="*/ 1467551 h 4267200"/>
              <a:gd name="connsiteX961" fmla="*/ 7158730 w 12192000"/>
              <a:gd name="connsiteY961" fmla="*/ 1507835 h 4267200"/>
              <a:gd name="connsiteX962" fmla="*/ 6326959 w 12192000"/>
              <a:gd name="connsiteY962" fmla="*/ 1817686 h 4267200"/>
              <a:gd name="connsiteX963" fmla="*/ 6537433 w 12192000"/>
              <a:gd name="connsiteY963" fmla="*/ 1907790 h 4267200"/>
              <a:gd name="connsiteX964" fmla="*/ 6550221 w 12192000"/>
              <a:gd name="connsiteY964" fmla="*/ 1910729 h 4267200"/>
              <a:gd name="connsiteX965" fmla="*/ 6964438 w 12192000"/>
              <a:gd name="connsiteY965" fmla="*/ 2209505 h 4267200"/>
              <a:gd name="connsiteX966" fmla="*/ 7367862 w 12192000"/>
              <a:gd name="connsiteY966" fmla="*/ 2806833 h 4267200"/>
              <a:gd name="connsiteX967" fmla="*/ 7364329 w 12192000"/>
              <a:gd name="connsiteY967" fmla="*/ 2826907 h 4267200"/>
              <a:gd name="connsiteX968" fmla="*/ 7290545 w 12192000"/>
              <a:gd name="connsiteY968" fmla="*/ 2850663 h 4267200"/>
              <a:gd name="connsiteX969" fmla="*/ 6472036 w 12192000"/>
              <a:gd name="connsiteY969" fmla="*/ 1959003 h 4267200"/>
              <a:gd name="connsiteX970" fmla="*/ 5792897 w 12192000"/>
              <a:gd name="connsiteY970" fmla="*/ 1647747 h 4267200"/>
              <a:gd name="connsiteX971" fmla="*/ 5842751 w 12192000"/>
              <a:gd name="connsiteY971" fmla="*/ 1816112 h 4267200"/>
              <a:gd name="connsiteX972" fmla="*/ 5847424 w 12192000"/>
              <a:gd name="connsiteY972" fmla="*/ 1815776 h 4267200"/>
              <a:gd name="connsiteX973" fmla="*/ 6399821 w 12192000"/>
              <a:gd name="connsiteY973" fmla="*/ 2344799 h 4267200"/>
              <a:gd name="connsiteX974" fmla="*/ 6323232 w 12192000"/>
              <a:gd name="connsiteY974" fmla="*/ 2389634 h 4267200"/>
              <a:gd name="connsiteX975" fmla="*/ 5942958 w 12192000"/>
              <a:gd name="connsiteY975" fmla="*/ 2077708 h 4267200"/>
              <a:gd name="connsiteX976" fmla="*/ 5921559 w 12192000"/>
              <a:gd name="connsiteY976" fmla="*/ 2378596 h 4267200"/>
              <a:gd name="connsiteX977" fmla="*/ 5817651 w 12192000"/>
              <a:gd name="connsiteY977" fmla="*/ 3023919 h 4267200"/>
              <a:gd name="connsiteX978" fmla="*/ 5729634 w 12192000"/>
              <a:gd name="connsiteY978" fmla="*/ 3051849 h 4267200"/>
              <a:gd name="connsiteX979" fmla="*/ 5611018 w 12192000"/>
              <a:gd name="connsiteY979" fmla="*/ 2316769 h 4267200"/>
              <a:gd name="connsiteX980" fmla="*/ 5687608 w 12192000"/>
              <a:gd name="connsiteY980" fmla="*/ 2039972 h 4267200"/>
              <a:gd name="connsiteX981" fmla="*/ 5657554 w 12192000"/>
              <a:gd name="connsiteY981" fmla="*/ 1576445 h 4267200"/>
              <a:gd name="connsiteX982" fmla="*/ 5150475 w 12192000"/>
              <a:gd name="connsiteY982" fmla="*/ 1274012 h 4267200"/>
              <a:gd name="connsiteX983" fmla="*/ 5349142 w 12192000"/>
              <a:gd name="connsiteY983" fmla="*/ 2204405 h 4267200"/>
              <a:gd name="connsiteX984" fmla="*/ 5262214 w 12192000"/>
              <a:gd name="connsiteY984" fmla="*/ 2233836 h 4267200"/>
              <a:gd name="connsiteX985" fmla="*/ 4981539 w 12192000"/>
              <a:gd name="connsiteY985" fmla="*/ 1542201 h 4267200"/>
              <a:gd name="connsiteX986" fmla="*/ 4958461 w 12192000"/>
              <a:gd name="connsiteY986" fmla="*/ 1136957 h 4267200"/>
              <a:gd name="connsiteX987" fmla="*/ 4655015 w 12192000"/>
              <a:gd name="connsiteY987" fmla="*/ 891426 h 4267200"/>
              <a:gd name="connsiteX988" fmla="*/ 4348002 w 12192000"/>
              <a:gd name="connsiteY988" fmla="*/ 2205895 h 4267200"/>
              <a:gd name="connsiteX989" fmla="*/ 4262250 w 12192000"/>
              <a:gd name="connsiteY989" fmla="*/ 2219972 h 4267200"/>
              <a:gd name="connsiteX990" fmla="*/ 4550611 w 12192000"/>
              <a:gd name="connsiteY990" fmla="*/ 817540 h 4267200"/>
              <a:gd name="connsiteX991" fmla="*/ 4564418 w 12192000"/>
              <a:gd name="connsiteY991" fmla="*/ 808293 h 4267200"/>
              <a:gd name="connsiteX992" fmla="*/ 4266388 w 12192000"/>
              <a:gd name="connsiteY992" fmla="*/ 500083 h 4267200"/>
              <a:gd name="connsiteX993" fmla="*/ 4032842 w 12192000"/>
              <a:gd name="connsiteY993" fmla="*/ 211809 h 4267200"/>
              <a:gd name="connsiteX994" fmla="*/ 3721337 w 12192000"/>
              <a:gd name="connsiteY994" fmla="*/ 0 h 4267200"/>
              <a:gd name="connsiteX995" fmla="*/ 3797544 w 12192000"/>
              <a:gd name="connsiteY995" fmla="*/ 0 h 4267200"/>
              <a:gd name="connsiteX996" fmla="*/ 3775734 w 12192000"/>
              <a:gd name="connsiteY996" fmla="*/ 95131 h 4267200"/>
              <a:gd name="connsiteX997" fmla="*/ 3724807 w 12192000"/>
              <a:gd name="connsiteY997" fmla="*/ 272257 h 4267200"/>
              <a:gd name="connsiteX998" fmla="*/ 3726844 w 12192000"/>
              <a:gd name="connsiteY998" fmla="*/ 282988 h 4267200"/>
              <a:gd name="connsiteX999" fmla="*/ 3742664 w 12192000"/>
              <a:gd name="connsiteY999" fmla="*/ 279918 h 4267200"/>
              <a:gd name="connsiteX1000" fmla="*/ 4103910 w 12192000"/>
              <a:gd name="connsiteY1000" fmla="*/ 1161917 h 4267200"/>
              <a:gd name="connsiteX1001" fmla="*/ 4020269 w 12192000"/>
              <a:gd name="connsiteY1001" fmla="*/ 1200406 h 4267200"/>
              <a:gd name="connsiteX1002" fmla="*/ 3674882 w 12192000"/>
              <a:gd name="connsiteY1002" fmla="*/ 488524 h 4267200"/>
              <a:gd name="connsiteX1003" fmla="*/ 3132682 w 12192000"/>
              <a:gd name="connsiteY1003" fmla="*/ 1072284 h 4267200"/>
              <a:gd name="connsiteX1004" fmla="*/ 2716346 w 12192000"/>
              <a:gd name="connsiteY1004" fmla="*/ 1276376 h 4267200"/>
              <a:gd name="connsiteX1005" fmla="*/ 2716772 w 12192000"/>
              <a:gd name="connsiteY1005" fmla="*/ 1255462 h 4267200"/>
              <a:gd name="connsiteX1006" fmla="*/ 3471096 w 12192000"/>
              <a:gd name="connsiteY1006" fmla="*/ 437072 h 4267200"/>
              <a:gd name="connsiteX1007" fmla="*/ 3639057 w 12192000"/>
              <a:gd name="connsiteY1007" fmla="*/ 286334 h 4267200"/>
              <a:gd name="connsiteX1008" fmla="*/ 3640309 w 12192000"/>
              <a:gd name="connsiteY1008" fmla="*/ 284664 h 4267200"/>
              <a:gd name="connsiteX1009" fmla="*/ 3646022 w 12192000"/>
              <a:gd name="connsiteY1009" fmla="*/ 276711 h 4267200"/>
              <a:gd name="connsiteX1010" fmla="*/ 3707943 w 12192000"/>
              <a:gd name="connsiteY1010" fmla="*/ 65958 h 4267200"/>
              <a:gd name="connsiteX1011" fmla="*/ 2867960 w 12192000"/>
              <a:gd name="connsiteY1011" fmla="*/ 0 h 4267200"/>
              <a:gd name="connsiteX1012" fmla="*/ 2926351 w 12192000"/>
              <a:gd name="connsiteY1012" fmla="*/ 0 h 4267200"/>
              <a:gd name="connsiteX1013" fmla="*/ 2902823 w 12192000"/>
              <a:gd name="connsiteY1013" fmla="*/ 262929 h 4267200"/>
              <a:gd name="connsiteX1014" fmla="*/ 2940663 w 12192000"/>
              <a:gd name="connsiteY1014" fmla="*/ 140884 h 4267200"/>
              <a:gd name="connsiteX1015" fmla="*/ 2947039 w 12192000"/>
              <a:gd name="connsiteY1015" fmla="*/ 122524 h 4267200"/>
              <a:gd name="connsiteX1016" fmla="*/ 2984316 w 12192000"/>
              <a:gd name="connsiteY1016" fmla="*/ 0 h 4267200"/>
              <a:gd name="connsiteX1017" fmla="*/ 3016114 w 12192000"/>
              <a:gd name="connsiteY1017" fmla="*/ 0 h 4267200"/>
              <a:gd name="connsiteX1018" fmla="*/ 2979949 w 12192000"/>
              <a:gd name="connsiteY1018" fmla="*/ 119274 h 4267200"/>
              <a:gd name="connsiteX1019" fmla="*/ 3023879 w 12192000"/>
              <a:gd name="connsiteY1019" fmla="*/ 0 h 4267200"/>
              <a:gd name="connsiteX1020" fmla="*/ 3105400 w 12192000"/>
              <a:gd name="connsiteY1020" fmla="*/ 0 h 4267200"/>
              <a:gd name="connsiteX1021" fmla="*/ 3094669 w 12192000"/>
              <a:gd name="connsiteY1021" fmla="*/ 30308 h 4267200"/>
              <a:gd name="connsiteX1022" fmla="*/ 2901945 w 12192000"/>
              <a:gd name="connsiteY1022" fmla="*/ 466538 h 4267200"/>
              <a:gd name="connsiteX1023" fmla="*/ 2815209 w 12192000"/>
              <a:gd name="connsiteY1023" fmla="*/ 497361 h 4267200"/>
              <a:gd name="connsiteX1024" fmla="*/ 2844845 w 12192000"/>
              <a:gd name="connsiteY1024" fmla="*/ 127638 h 4267200"/>
              <a:gd name="connsiteX1025" fmla="*/ 1057230 w 12192000"/>
              <a:gd name="connsiteY1025" fmla="*/ 0 h 4267200"/>
              <a:gd name="connsiteX1026" fmla="*/ 1111003 w 12192000"/>
              <a:gd name="connsiteY1026" fmla="*/ 0 h 4267200"/>
              <a:gd name="connsiteX1027" fmla="*/ 1125553 w 12192000"/>
              <a:gd name="connsiteY1027" fmla="*/ 52588 h 4267200"/>
              <a:gd name="connsiteX1028" fmla="*/ 1304276 w 12192000"/>
              <a:gd name="connsiteY1028" fmla="*/ 476275 h 4267200"/>
              <a:gd name="connsiteX1029" fmla="*/ 1492066 w 12192000"/>
              <a:gd name="connsiteY1029" fmla="*/ 886333 h 4267200"/>
              <a:gd name="connsiteX1030" fmla="*/ 1423698 w 12192000"/>
              <a:gd name="connsiteY1030" fmla="*/ 710817 h 4267200"/>
              <a:gd name="connsiteX1031" fmla="*/ 1357609 w 12192000"/>
              <a:gd name="connsiteY1031" fmla="*/ 532892 h 4267200"/>
              <a:gd name="connsiteX1032" fmla="*/ 1309550 w 12192000"/>
              <a:gd name="connsiteY1032" fmla="*/ 374031 h 4267200"/>
              <a:gd name="connsiteX1033" fmla="*/ 1193673 w 12192000"/>
              <a:gd name="connsiteY1033" fmla="*/ 49533 h 4267200"/>
              <a:gd name="connsiteX1034" fmla="*/ 1164391 w 12192000"/>
              <a:gd name="connsiteY1034" fmla="*/ 0 h 4267200"/>
              <a:gd name="connsiteX1035" fmla="*/ 1200666 w 12192000"/>
              <a:gd name="connsiteY1035" fmla="*/ 0 h 4267200"/>
              <a:gd name="connsiteX1036" fmla="*/ 1223408 w 12192000"/>
              <a:gd name="connsiteY1036" fmla="*/ 38996 h 4267200"/>
              <a:gd name="connsiteX1037" fmla="*/ 1339635 w 12192000"/>
              <a:gd name="connsiteY1037" fmla="*/ 365517 h 4267200"/>
              <a:gd name="connsiteX1038" fmla="*/ 1387469 w 12192000"/>
              <a:gd name="connsiteY1038" fmla="*/ 523079 h 4267200"/>
              <a:gd name="connsiteX1039" fmla="*/ 1452685 w 12192000"/>
              <a:gd name="connsiteY1039" fmla="*/ 699806 h 4267200"/>
              <a:gd name="connsiteX1040" fmla="*/ 1492092 w 12192000"/>
              <a:gd name="connsiteY1040" fmla="*/ 800424 h 4267200"/>
              <a:gd name="connsiteX1041" fmla="*/ 1455302 w 12192000"/>
              <a:gd name="connsiteY1041" fmla="*/ 632913 h 4267200"/>
              <a:gd name="connsiteX1042" fmla="*/ 1222336 w 12192000"/>
              <a:gd name="connsiteY1042" fmla="*/ 9480 h 4267200"/>
              <a:gd name="connsiteX1043" fmla="*/ 1214634 w 12192000"/>
              <a:gd name="connsiteY1043" fmla="*/ 0 h 4267200"/>
              <a:gd name="connsiteX1044" fmla="*/ 1289827 w 12192000"/>
              <a:gd name="connsiteY1044" fmla="*/ 0 h 4267200"/>
              <a:gd name="connsiteX1045" fmla="*/ 1321076 w 12192000"/>
              <a:gd name="connsiteY1045" fmla="*/ 59722 h 4267200"/>
              <a:gd name="connsiteX1046" fmla="*/ 1512579 w 12192000"/>
              <a:gd name="connsiteY1046" fmla="*/ 626441 h 4267200"/>
              <a:gd name="connsiteX1047" fmla="*/ 1506076 w 12192000"/>
              <a:gd name="connsiteY1047" fmla="*/ 1089289 h 4267200"/>
              <a:gd name="connsiteX1048" fmla="*/ 1486346 w 12192000"/>
              <a:gd name="connsiteY1048" fmla="*/ 1079919 h 4267200"/>
              <a:gd name="connsiteX1049" fmla="*/ 1070511 w 12192000"/>
              <a:gd name="connsiteY1049" fmla="*/ 48609 h 4267200"/>
              <a:gd name="connsiteX1050" fmla="*/ 43151 w 12192000"/>
              <a:gd name="connsiteY1050" fmla="*/ 0 h 4267200"/>
              <a:gd name="connsiteX1051" fmla="*/ 95283 w 12192000"/>
              <a:gd name="connsiteY1051" fmla="*/ 0 h 4267200"/>
              <a:gd name="connsiteX1052" fmla="*/ 300708 w 12192000"/>
              <a:gd name="connsiteY1052" fmla="*/ 154571 h 4267200"/>
              <a:gd name="connsiteX1053" fmla="*/ 530414 w 12192000"/>
              <a:gd name="connsiteY1053" fmla="*/ 354673 h 4267200"/>
              <a:gd name="connsiteX1054" fmla="*/ 333785 w 12192000"/>
              <a:gd name="connsiteY1054" fmla="*/ 161564 h 4267200"/>
              <a:gd name="connsiteX1055" fmla="*/ 147005 w 12192000"/>
              <a:gd name="connsiteY1055" fmla="*/ 0 h 4267200"/>
              <a:gd name="connsiteX1056" fmla="*/ 272509 w 12192000"/>
              <a:gd name="connsiteY1056" fmla="*/ 0 h 4267200"/>
              <a:gd name="connsiteX1057" fmla="*/ 326276 w 12192000"/>
              <a:gd name="connsiteY1057" fmla="*/ 45847 h 4267200"/>
              <a:gd name="connsiteX1058" fmla="*/ 823759 w 12192000"/>
              <a:gd name="connsiteY1058" fmla="*/ 574145 h 4267200"/>
              <a:gd name="connsiteX1059" fmla="*/ 811254 w 12192000"/>
              <a:gd name="connsiteY1059" fmla="*/ 665546 h 4267200"/>
              <a:gd name="connsiteX1060" fmla="*/ 154042 w 12192000"/>
              <a:gd name="connsiteY1060" fmla="*/ 261522 h 4267200"/>
              <a:gd name="connsiteX1061" fmla="*/ 13550 w 12192000"/>
              <a:gd name="connsiteY1061" fmla="*/ 158423 h 4267200"/>
              <a:gd name="connsiteX1062" fmla="*/ 0 w 12192000"/>
              <a:gd name="connsiteY1062" fmla="*/ 146618 h 4267200"/>
              <a:gd name="connsiteX1063" fmla="*/ 0 w 12192000"/>
              <a:gd name="connsiteY1063" fmla="*/ 59161 h 4267200"/>
              <a:gd name="connsiteX1064" fmla="*/ 45427 w 12192000"/>
              <a:gd name="connsiteY1064" fmla="*/ 101078 h 4267200"/>
              <a:gd name="connsiteX1065" fmla="*/ 630103 w 12192000"/>
              <a:gd name="connsiteY1065" fmla="*/ 485885 h 4267200"/>
              <a:gd name="connsiteX1066" fmla="*/ 532040 w 12192000"/>
              <a:gd name="connsiteY1066" fmla="*/ 399359 h 4267200"/>
              <a:gd name="connsiteX1067" fmla="*/ 517618 w 12192000"/>
              <a:gd name="connsiteY1067" fmla="*/ 385726 h 4267200"/>
              <a:gd name="connsiteX1068" fmla="*/ 285074 w 12192000"/>
              <a:gd name="connsiteY1068" fmla="*/ 182755 h 426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Lst>
            <a:rect l="l" t="t" r="r" b="b"/>
            <a:pathLst>
              <a:path w="12192000" h="4267200">
                <a:moveTo>
                  <a:pt x="2537169" y="4125568"/>
                </a:moveTo>
                <a:cubicBezTo>
                  <a:pt x="2788218" y="4126068"/>
                  <a:pt x="3025872" y="4161336"/>
                  <a:pt x="3246267" y="4262961"/>
                </a:cubicBezTo>
                <a:lnTo>
                  <a:pt x="3253970" y="4267200"/>
                </a:lnTo>
                <a:lnTo>
                  <a:pt x="3071791" y="4267200"/>
                </a:lnTo>
                <a:lnTo>
                  <a:pt x="2975095" y="4243356"/>
                </a:lnTo>
                <a:cubicBezTo>
                  <a:pt x="2862058" y="4220032"/>
                  <a:pt x="2745568" y="4209031"/>
                  <a:pt x="2626982" y="4206450"/>
                </a:cubicBezTo>
                <a:cubicBezTo>
                  <a:pt x="2581807" y="4205467"/>
                  <a:pt x="2536327" y="4205706"/>
                  <a:pt x="2490617" y="4206951"/>
                </a:cubicBezTo>
                <a:cubicBezTo>
                  <a:pt x="2601507" y="4219748"/>
                  <a:pt x="2711611" y="4236309"/>
                  <a:pt x="2819869" y="4252936"/>
                </a:cubicBezTo>
                <a:lnTo>
                  <a:pt x="2900997" y="4267200"/>
                </a:lnTo>
                <a:lnTo>
                  <a:pt x="2705858" y="4267200"/>
                </a:lnTo>
                <a:lnTo>
                  <a:pt x="2561467" y="4246270"/>
                </a:lnTo>
                <a:cubicBezTo>
                  <a:pt x="2476258" y="4235123"/>
                  <a:pt x="2390533" y="4225627"/>
                  <a:pt x="2305292" y="4219492"/>
                </a:cubicBezTo>
                <a:lnTo>
                  <a:pt x="2409349" y="4267200"/>
                </a:lnTo>
                <a:lnTo>
                  <a:pt x="2266705" y="4267200"/>
                </a:lnTo>
                <a:lnTo>
                  <a:pt x="2183576" y="4227150"/>
                </a:lnTo>
                <a:cubicBezTo>
                  <a:pt x="2170260" y="4220226"/>
                  <a:pt x="2115765" y="4150220"/>
                  <a:pt x="2151029" y="4146947"/>
                </a:cubicBezTo>
                <a:cubicBezTo>
                  <a:pt x="2282770" y="4133761"/>
                  <a:pt x="2411644" y="4125319"/>
                  <a:pt x="2537169" y="4125568"/>
                </a:cubicBezTo>
                <a:close/>
                <a:moveTo>
                  <a:pt x="9258094" y="3958602"/>
                </a:moveTo>
                <a:cubicBezTo>
                  <a:pt x="9013678" y="4006086"/>
                  <a:pt x="8768731" y="4060051"/>
                  <a:pt x="8526712" y="4119804"/>
                </a:cubicBezTo>
                <a:cubicBezTo>
                  <a:pt x="8781748" y="4123003"/>
                  <a:pt x="9026494" y="4069940"/>
                  <a:pt x="9258094" y="3958602"/>
                </a:cubicBezTo>
                <a:close/>
                <a:moveTo>
                  <a:pt x="9168987" y="3919232"/>
                </a:moveTo>
                <a:cubicBezTo>
                  <a:pt x="8975366" y="3912045"/>
                  <a:pt x="8788341" y="3989836"/>
                  <a:pt x="8603910" y="4068895"/>
                </a:cubicBezTo>
                <a:cubicBezTo>
                  <a:pt x="8818554" y="4017452"/>
                  <a:pt x="9035976" y="3970366"/>
                  <a:pt x="9252382" y="3927759"/>
                </a:cubicBezTo>
                <a:cubicBezTo>
                  <a:pt x="9224441" y="3923020"/>
                  <a:pt x="9196646" y="3920259"/>
                  <a:pt x="9168987" y="3919232"/>
                </a:cubicBezTo>
                <a:close/>
                <a:moveTo>
                  <a:pt x="1635889" y="3709494"/>
                </a:moveTo>
                <a:lnTo>
                  <a:pt x="1634800" y="3731111"/>
                </a:lnTo>
                <a:cubicBezTo>
                  <a:pt x="1634800" y="3731111"/>
                  <a:pt x="1635342" y="3716795"/>
                  <a:pt x="1635889" y="3709494"/>
                </a:cubicBezTo>
                <a:close/>
                <a:moveTo>
                  <a:pt x="3174829" y="3620110"/>
                </a:moveTo>
                <a:cubicBezTo>
                  <a:pt x="3177710" y="3619202"/>
                  <a:pt x="3182308" y="3620648"/>
                  <a:pt x="3189263" y="3625726"/>
                </a:cubicBezTo>
                <a:cubicBezTo>
                  <a:pt x="3348177" y="3744655"/>
                  <a:pt x="3463235" y="3908187"/>
                  <a:pt x="3560912" y="4079863"/>
                </a:cubicBezTo>
                <a:cubicBezTo>
                  <a:pt x="3582321" y="4117314"/>
                  <a:pt x="3599153" y="4153173"/>
                  <a:pt x="3611854" y="4188366"/>
                </a:cubicBezTo>
                <a:lnTo>
                  <a:pt x="3631583" y="4267200"/>
                </a:lnTo>
                <a:lnTo>
                  <a:pt x="3575699" y="4267200"/>
                </a:lnTo>
                <a:lnTo>
                  <a:pt x="3575567" y="4263588"/>
                </a:lnTo>
                <a:cubicBezTo>
                  <a:pt x="3563792" y="4170010"/>
                  <a:pt x="3527316" y="4081090"/>
                  <a:pt x="3467355" y="3988130"/>
                </a:cubicBezTo>
                <a:cubicBezTo>
                  <a:pt x="3420192" y="3915029"/>
                  <a:pt x="3371016" y="3849934"/>
                  <a:pt x="3310753" y="3787140"/>
                </a:cubicBezTo>
                <a:cubicBezTo>
                  <a:pt x="3303466" y="3779509"/>
                  <a:pt x="3297626" y="3773227"/>
                  <a:pt x="3291335" y="3767420"/>
                </a:cubicBezTo>
                <a:cubicBezTo>
                  <a:pt x="3324815" y="3824296"/>
                  <a:pt x="3358740" y="3880691"/>
                  <a:pt x="3390805" y="3937163"/>
                </a:cubicBezTo>
                <a:cubicBezTo>
                  <a:pt x="3450145" y="4040978"/>
                  <a:pt x="3506325" y="4144397"/>
                  <a:pt x="3545740" y="4251102"/>
                </a:cubicBezTo>
                <a:lnTo>
                  <a:pt x="3550709" y="4267200"/>
                </a:lnTo>
                <a:lnTo>
                  <a:pt x="3513586" y="4267200"/>
                </a:lnTo>
                <a:lnTo>
                  <a:pt x="3470728" y="4152456"/>
                </a:lnTo>
                <a:cubicBezTo>
                  <a:pt x="3439124" y="4085665"/>
                  <a:pt x="3402484" y="4019598"/>
                  <a:pt x="3364433" y="3953121"/>
                </a:cubicBezTo>
                <a:lnTo>
                  <a:pt x="3316479" y="3872136"/>
                </a:lnTo>
                <a:lnTo>
                  <a:pt x="3504482" y="4267200"/>
                </a:lnTo>
                <a:lnTo>
                  <a:pt x="3467547" y="4267200"/>
                </a:lnTo>
                <a:lnTo>
                  <a:pt x="3177952" y="3657386"/>
                </a:lnTo>
                <a:cubicBezTo>
                  <a:pt x="3172991" y="3646754"/>
                  <a:pt x="3166185" y="3622836"/>
                  <a:pt x="3174829" y="3620110"/>
                </a:cubicBezTo>
                <a:close/>
                <a:moveTo>
                  <a:pt x="11279315" y="3618448"/>
                </a:moveTo>
                <a:cubicBezTo>
                  <a:pt x="11299830" y="3614620"/>
                  <a:pt x="11318737" y="3618623"/>
                  <a:pt x="11317765" y="3638405"/>
                </a:cubicBezTo>
                <a:cubicBezTo>
                  <a:pt x="11309587" y="3820966"/>
                  <a:pt x="11315203" y="4012597"/>
                  <a:pt x="11304886" y="4200582"/>
                </a:cubicBezTo>
                <a:lnTo>
                  <a:pt x="11298904" y="4267200"/>
                </a:lnTo>
                <a:lnTo>
                  <a:pt x="11213088" y="4267200"/>
                </a:lnTo>
                <a:lnTo>
                  <a:pt x="11219157" y="4210725"/>
                </a:lnTo>
                <a:cubicBezTo>
                  <a:pt x="11223807" y="4119600"/>
                  <a:pt x="11224640" y="4027718"/>
                  <a:pt x="11225213" y="3936722"/>
                </a:cubicBezTo>
                <a:cubicBezTo>
                  <a:pt x="11207028" y="4022695"/>
                  <a:pt x="11194593" y="4110355"/>
                  <a:pt x="11182914" y="4196771"/>
                </a:cubicBezTo>
                <a:lnTo>
                  <a:pt x="11172266" y="4267200"/>
                </a:lnTo>
                <a:lnTo>
                  <a:pt x="11140975" y="4267200"/>
                </a:lnTo>
                <a:lnTo>
                  <a:pt x="11152239" y="4192628"/>
                </a:lnTo>
                <a:cubicBezTo>
                  <a:pt x="11165272" y="4096160"/>
                  <a:pt x="11178361" y="3997344"/>
                  <a:pt x="11201005" y="3900089"/>
                </a:cubicBezTo>
                <a:cubicBezTo>
                  <a:pt x="11166930" y="3979173"/>
                  <a:pt x="11134730" y="4058831"/>
                  <a:pt x="11105754" y="4139192"/>
                </a:cubicBezTo>
                <a:lnTo>
                  <a:pt x="11065821" y="4267200"/>
                </a:lnTo>
                <a:lnTo>
                  <a:pt x="10978133" y="4267200"/>
                </a:lnTo>
                <a:lnTo>
                  <a:pt x="11088889" y="3963916"/>
                </a:lnTo>
                <a:cubicBezTo>
                  <a:pt x="11133459" y="3856779"/>
                  <a:pt x="11181967" y="3750740"/>
                  <a:pt x="11231212" y="3645474"/>
                </a:cubicBezTo>
                <a:cubicBezTo>
                  <a:pt x="11236675" y="3633934"/>
                  <a:pt x="11258799" y="3622276"/>
                  <a:pt x="11279315" y="3618448"/>
                </a:cubicBezTo>
                <a:close/>
                <a:moveTo>
                  <a:pt x="10296877" y="3526602"/>
                </a:moveTo>
                <a:cubicBezTo>
                  <a:pt x="10305089" y="3527517"/>
                  <a:pt x="10311503" y="3531079"/>
                  <a:pt x="10314210" y="3538353"/>
                </a:cubicBezTo>
                <a:cubicBezTo>
                  <a:pt x="10361472" y="3659113"/>
                  <a:pt x="10407318" y="3780392"/>
                  <a:pt x="10450858" y="3902477"/>
                </a:cubicBezTo>
                <a:lnTo>
                  <a:pt x="10572255" y="4267200"/>
                </a:lnTo>
                <a:lnTo>
                  <a:pt x="10477642" y="4267200"/>
                </a:lnTo>
                <a:lnTo>
                  <a:pt x="10436479" y="4144570"/>
                </a:lnTo>
                <a:cubicBezTo>
                  <a:pt x="10386976" y="3995354"/>
                  <a:pt x="10333255" y="3848072"/>
                  <a:pt x="10277529" y="3701307"/>
                </a:cubicBezTo>
                <a:cubicBezTo>
                  <a:pt x="10277467" y="3703640"/>
                  <a:pt x="10276853" y="3706334"/>
                  <a:pt x="10276797" y="3708672"/>
                </a:cubicBezTo>
                <a:cubicBezTo>
                  <a:pt x="10284209" y="3854149"/>
                  <a:pt x="10331835" y="3999199"/>
                  <a:pt x="10385906" y="4147031"/>
                </a:cubicBezTo>
                <a:lnTo>
                  <a:pt x="10431445" y="4267200"/>
                </a:lnTo>
                <a:lnTo>
                  <a:pt x="10398237" y="4267200"/>
                </a:lnTo>
                <a:lnTo>
                  <a:pt x="10356661" y="4157302"/>
                </a:lnTo>
                <a:cubicBezTo>
                  <a:pt x="10321871" y="4061517"/>
                  <a:pt x="10289232" y="3966669"/>
                  <a:pt x="10268559" y="3871054"/>
                </a:cubicBezTo>
                <a:cubicBezTo>
                  <a:pt x="10272790" y="3985997"/>
                  <a:pt x="10299544" y="4094770"/>
                  <a:pt x="10340065" y="4201637"/>
                </a:cubicBezTo>
                <a:lnTo>
                  <a:pt x="10368861" y="4267200"/>
                </a:lnTo>
                <a:lnTo>
                  <a:pt x="10267862" y="4267200"/>
                </a:lnTo>
                <a:lnTo>
                  <a:pt x="10236210" y="4185635"/>
                </a:lnTo>
                <a:cubicBezTo>
                  <a:pt x="10169925" y="3991261"/>
                  <a:pt x="10150284" y="3789583"/>
                  <a:pt x="10225980" y="3561061"/>
                </a:cubicBezTo>
                <a:cubicBezTo>
                  <a:pt x="10231424" y="3544935"/>
                  <a:pt x="10272241" y="3523857"/>
                  <a:pt x="10296877" y="3526602"/>
                </a:cubicBezTo>
                <a:close/>
                <a:moveTo>
                  <a:pt x="3429186" y="3458784"/>
                </a:moveTo>
                <a:cubicBezTo>
                  <a:pt x="3434043" y="3458424"/>
                  <a:pt x="3439865" y="3459167"/>
                  <a:pt x="3446761" y="3461278"/>
                </a:cubicBezTo>
                <a:cubicBezTo>
                  <a:pt x="3801752" y="3568638"/>
                  <a:pt x="4119982" y="3746863"/>
                  <a:pt x="4419733" y="3963555"/>
                </a:cubicBezTo>
                <a:cubicBezTo>
                  <a:pt x="4508451" y="4027538"/>
                  <a:pt x="4593765" y="4093753"/>
                  <a:pt x="4659448" y="4172746"/>
                </a:cubicBezTo>
                <a:lnTo>
                  <a:pt x="4719140" y="4267200"/>
                </a:lnTo>
                <a:lnTo>
                  <a:pt x="4641222" y="4267200"/>
                </a:lnTo>
                <a:lnTo>
                  <a:pt x="4599968" y="4207074"/>
                </a:lnTo>
                <a:cubicBezTo>
                  <a:pt x="4478590" y="4057581"/>
                  <a:pt x="4278987" y="3946713"/>
                  <a:pt x="4136093" y="3858466"/>
                </a:cubicBezTo>
                <a:cubicBezTo>
                  <a:pt x="3985171" y="3764831"/>
                  <a:pt x="3831168" y="3687155"/>
                  <a:pt x="3670252" y="3622798"/>
                </a:cubicBezTo>
                <a:lnTo>
                  <a:pt x="3817258" y="3723577"/>
                </a:lnTo>
                <a:cubicBezTo>
                  <a:pt x="3878082" y="3765387"/>
                  <a:pt x="3941278" y="3808498"/>
                  <a:pt x="4000461" y="3855966"/>
                </a:cubicBezTo>
                <a:cubicBezTo>
                  <a:pt x="4030299" y="3879926"/>
                  <a:pt x="4059233" y="3904849"/>
                  <a:pt x="4088180" y="3929774"/>
                </a:cubicBezTo>
                <a:cubicBezTo>
                  <a:pt x="4119532" y="3956928"/>
                  <a:pt x="4151864" y="3984979"/>
                  <a:pt x="4184555" y="4010683"/>
                </a:cubicBezTo>
                <a:cubicBezTo>
                  <a:pt x="4252374" y="4064322"/>
                  <a:pt x="4327401" y="4112085"/>
                  <a:pt x="4399563" y="4158106"/>
                </a:cubicBezTo>
                <a:cubicBezTo>
                  <a:pt x="4448555" y="4189447"/>
                  <a:pt x="4498141" y="4221114"/>
                  <a:pt x="4546299" y="4254934"/>
                </a:cubicBezTo>
                <a:lnTo>
                  <a:pt x="4561743" y="4267200"/>
                </a:lnTo>
                <a:lnTo>
                  <a:pt x="4509274" y="4267200"/>
                </a:lnTo>
                <a:lnTo>
                  <a:pt x="4383389" y="4184369"/>
                </a:lnTo>
                <a:cubicBezTo>
                  <a:pt x="4310251" y="4137460"/>
                  <a:pt x="4234739" y="4089250"/>
                  <a:pt x="4165508" y="4035196"/>
                </a:cubicBezTo>
                <a:cubicBezTo>
                  <a:pt x="4131846" y="4008598"/>
                  <a:pt x="4099524" y="3980549"/>
                  <a:pt x="4068162" y="3953394"/>
                </a:cubicBezTo>
                <a:cubicBezTo>
                  <a:pt x="4039704" y="3928919"/>
                  <a:pt x="4010763" y="3903992"/>
                  <a:pt x="3981416" y="3880482"/>
                </a:cubicBezTo>
                <a:cubicBezTo>
                  <a:pt x="3923199" y="3833909"/>
                  <a:pt x="3860482" y="3791236"/>
                  <a:pt x="3800147" y="3749872"/>
                </a:cubicBezTo>
                <a:lnTo>
                  <a:pt x="3655073" y="3650884"/>
                </a:lnTo>
                <a:cubicBezTo>
                  <a:pt x="3768399" y="3765347"/>
                  <a:pt x="3873410" y="3884450"/>
                  <a:pt x="3989938" y="3991685"/>
                </a:cubicBezTo>
                <a:cubicBezTo>
                  <a:pt x="4106468" y="4098916"/>
                  <a:pt x="4234512" y="4194281"/>
                  <a:pt x="4393907" y="4261258"/>
                </a:cubicBezTo>
                <a:lnTo>
                  <a:pt x="4408201" y="4267200"/>
                </a:lnTo>
                <a:lnTo>
                  <a:pt x="4250346" y="4267200"/>
                </a:lnTo>
                <a:lnTo>
                  <a:pt x="4245269" y="4265040"/>
                </a:lnTo>
                <a:cubicBezTo>
                  <a:pt x="4167858" y="4230709"/>
                  <a:pt x="4095232" y="4193560"/>
                  <a:pt x="4036318" y="4147013"/>
                </a:cubicBezTo>
                <a:cubicBezTo>
                  <a:pt x="3810777" y="3969273"/>
                  <a:pt x="3654591" y="3720297"/>
                  <a:pt x="3432098" y="3537312"/>
                </a:cubicBezTo>
                <a:cubicBezTo>
                  <a:pt x="3408505" y="3517876"/>
                  <a:pt x="3395188" y="3461306"/>
                  <a:pt x="3429186" y="3458784"/>
                </a:cubicBezTo>
                <a:close/>
                <a:moveTo>
                  <a:pt x="9334796" y="3456584"/>
                </a:moveTo>
                <a:cubicBezTo>
                  <a:pt x="9406875" y="3608228"/>
                  <a:pt x="9503788" y="3758542"/>
                  <a:pt x="9651570" y="3826505"/>
                </a:cubicBezTo>
                <a:cubicBezTo>
                  <a:pt x="9559808" y="3686686"/>
                  <a:pt x="9456900" y="3564734"/>
                  <a:pt x="9334796" y="3456584"/>
                </a:cubicBezTo>
                <a:close/>
                <a:moveTo>
                  <a:pt x="4440129" y="3448571"/>
                </a:moveTo>
                <a:cubicBezTo>
                  <a:pt x="4500684" y="3600308"/>
                  <a:pt x="4765312" y="3823987"/>
                  <a:pt x="4856525" y="3915351"/>
                </a:cubicBezTo>
                <a:cubicBezTo>
                  <a:pt x="4921046" y="3979838"/>
                  <a:pt x="4987678" y="4047617"/>
                  <a:pt x="5059055" y="4108918"/>
                </a:cubicBezTo>
                <a:cubicBezTo>
                  <a:pt x="5130436" y="4170218"/>
                  <a:pt x="5206561" y="4225043"/>
                  <a:pt x="5290070" y="4263619"/>
                </a:cubicBezTo>
                <a:cubicBezTo>
                  <a:pt x="5126032" y="4132785"/>
                  <a:pt x="4978794" y="3979858"/>
                  <a:pt x="4834991" y="3830985"/>
                </a:cubicBezTo>
                <a:cubicBezTo>
                  <a:pt x="4709629" y="3700933"/>
                  <a:pt x="4579958" y="3567796"/>
                  <a:pt x="4440129" y="3448571"/>
                </a:cubicBezTo>
                <a:close/>
                <a:moveTo>
                  <a:pt x="5425834" y="3162785"/>
                </a:moveTo>
                <a:cubicBezTo>
                  <a:pt x="5393133" y="3300089"/>
                  <a:pt x="5401723" y="3491623"/>
                  <a:pt x="5401644" y="3617847"/>
                </a:cubicBezTo>
                <a:cubicBezTo>
                  <a:pt x="5401790" y="3807859"/>
                  <a:pt x="5425483" y="3992734"/>
                  <a:pt x="5467256" y="4175494"/>
                </a:cubicBezTo>
                <a:cubicBezTo>
                  <a:pt x="5469824" y="3971868"/>
                  <a:pt x="5459296" y="3766904"/>
                  <a:pt x="5448069" y="3567554"/>
                </a:cubicBezTo>
                <a:close/>
                <a:moveTo>
                  <a:pt x="1318687" y="3113840"/>
                </a:moveTo>
                <a:cubicBezTo>
                  <a:pt x="1233126" y="3142037"/>
                  <a:pt x="1148133" y="3174161"/>
                  <a:pt x="1066793" y="3212171"/>
                </a:cubicBezTo>
                <a:cubicBezTo>
                  <a:pt x="1042399" y="3223712"/>
                  <a:pt x="1017440" y="3235542"/>
                  <a:pt x="993319" y="3247648"/>
                </a:cubicBezTo>
                <a:cubicBezTo>
                  <a:pt x="947600" y="3269890"/>
                  <a:pt x="900765" y="3292688"/>
                  <a:pt x="853081" y="3312410"/>
                </a:cubicBezTo>
                <a:cubicBezTo>
                  <a:pt x="837376" y="3318884"/>
                  <a:pt x="821948" y="3324526"/>
                  <a:pt x="805957" y="3330443"/>
                </a:cubicBezTo>
                <a:cubicBezTo>
                  <a:pt x="973723" y="3284161"/>
                  <a:pt x="1193682" y="3229943"/>
                  <a:pt x="1318687" y="3113840"/>
                </a:cubicBezTo>
                <a:close/>
                <a:moveTo>
                  <a:pt x="5453702" y="3090882"/>
                </a:moveTo>
                <a:lnTo>
                  <a:pt x="5480135" y="3565802"/>
                </a:lnTo>
                <a:cubicBezTo>
                  <a:pt x="5490809" y="3762845"/>
                  <a:pt x="5501220" y="3965024"/>
                  <a:pt x="5499023" y="4166310"/>
                </a:cubicBezTo>
                <a:cubicBezTo>
                  <a:pt x="5546233" y="3984186"/>
                  <a:pt x="5562118" y="3799116"/>
                  <a:pt x="5547022" y="3607838"/>
                </a:cubicBezTo>
                <a:cubicBezTo>
                  <a:pt x="5541143" y="3530760"/>
                  <a:pt x="5529684" y="3453908"/>
                  <a:pt x="5515964" y="3378541"/>
                </a:cubicBezTo>
                <a:cubicBezTo>
                  <a:pt x="5505773" y="3321668"/>
                  <a:pt x="5475310" y="3095607"/>
                  <a:pt x="5453702" y="3090882"/>
                </a:cubicBezTo>
                <a:close/>
                <a:moveTo>
                  <a:pt x="9790480" y="3078533"/>
                </a:moveTo>
                <a:cubicBezTo>
                  <a:pt x="9782502" y="3134217"/>
                  <a:pt x="9773626" y="3189710"/>
                  <a:pt x="9763295" y="3245370"/>
                </a:cubicBezTo>
                <a:cubicBezTo>
                  <a:pt x="9730259" y="3421320"/>
                  <a:pt x="9693170" y="3586065"/>
                  <a:pt x="9736458" y="3758413"/>
                </a:cubicBezTo>
                <a:cubicBezTo>
                  <a:pt x="9741385" y="3680922"/>
                  <a:pt x="9752472" y="3603320"/>
                  <a:pt x="9763499" y="3528057"/>
                </a:cubicBezTo>
                <a:cubicBezTo>
                  <a:pt x="9778184" y="3430521"/>
                  <a:pt x="9793478" y="3330298"/>
                  <a:pt x="9793906" y="3231157"/>
                </a:cubicBezTo>
                <a:cubicBezTo>
                  <a:pt x="9793949" y="3202011"/>
                  <a:pt x="9792735" y="3172131"/>
                  <a:pt x="9791874" y="3142788"/>
                </a:cubicBezTo>
                <a:cubicBezTo>
                  <a:pt x="9791175" y="3121009"/>
                  <a:pt x="9790832" y="3099770"/>
                  <a:pt x="9790480" y="3078533"/>
                </a:cubicBezTo>
                <a:close/>
                <a:moveTo>
                  <a:pt x="1238695" y="3076820"/>
                </a:moveTo>
                <a:cubicBezTo>
                  <a:pt x="1051055" y="3082190"/>
                  <a:pt x="886407" y="3192548"/>
                  <a:pt x="716371" y="3293249"/>
                </a:cubicBezTo>
                <a:cubicBezTo>
                  <a:pt x="670943" y="3320259"/>
                  <a:pt x="625512" y="3345868"/>
                  <a:pt x="579522" y="3371759"/>
                </a:cubicBezTo>
                <a:cubicBezTo>
                  <a:pt x="586257" y="3369787"/>
                  <a:pt x="592991" y="3367806"/>
                  <a:pt x="600288" y="3365555"/>
                </a:cubicBezTo>
                <a:cubicBezTo>
                  <a:pt x="680240" y="3341573"/>
                  <a:pt x="762713" y="3317034"/>
                  <a:pt x="840692" y="3284921"/>
                </a:cubicBezTo>
                <a:cubicBezTo>
                  <a:pt x="887813" y="3265484"/>
                  <a:pt x="934087" y="3242968"/>
                  <a:pt x="979248" y="3221003"/>
                </a:cubicBezTo>
                <a:cubicBezTo>
                  <a:pt x="1004208" y="3209175"/>
                  <a:pt x="1028322" y="3197074"/>
                  <a:pt x="1053282" y="3185247"/>
                </a:cubicBezTo>
                <a:cubicBezTo>
                  <a:pt x="1139666" y="3144704"/>
                  <a:pt x="1229994" y="3110602"/>
                  <a:pt x="1320603" y="3081281"/>
                </a:cubicBezTo>
                <a:cubicBezTo>
                  <a:pt x="1292776" y="3077429"/>
                  <a:pt x="1265502" y="3076054"/>
                  <a:pt x="1238695" y="3076820"/>
                </a:cubicBezTo>
                <a:close/>
                <a:moveTo>
                  <a:pt x="5425627" y="2954192"/>
                </a:moveTo>
                <a:cubicBezTo>
                  <a:pt x="5441934" y="2956815"/>
                  <a:pt x="5467954" y="2996115"/>
                  <a:pt x="5470770" y="3005435"/>
                </a:cubicBezTo>
                <a:cubicBezTo>
                  <a:pt x="5591522" y="3395900"/>
                  <a:pt x="5656650" y="3795361"/>
                  <a:pt x="5567647" y="4190286"/>
                </a:cubicBezTo>
                <a:lnTo>
                  <a:pt x="5545854" y="4267200"/>
                </a:lnTo>
                <a:lnTo>
                  <a:pt x="5391871" y="4267200"/>
                </a:lnTo>
                <a:lnTo>
                  <a:pt x="5318171" y="4175818"/>
                </a:lnTo>
                <a:cubicBezTo>
                  <a:pt x="5204859" y="4048423"/>
                  <a:pt x="5075331" y="3936412"/>
                  <a:pt x="4943646" y="3822916"/>
                </a:cubicBezTo>
                <a:cubicBezTo>
                  <a:pt x="4828850" y="3724110"/>
                  <a:pt x="4714058" y="3625311"/>
                  <a:pt x="4594837" y="3532274"/>
                </a:cubicBezTo>
                <a:cubicBezTo>
                  <a:pt x="4562450" y="3507077"/>
                  <a:pt x="4474786" y="3410282"/>
                  <a:pt x="4441737" y="3399734"/>
                </a:cubicBezTo>
                <a:cubicBezTo>
                  <a:pt x="4437014" y="3398227"/>
                  <a:pt x="4433408" y="3398482"/>
                  <a:pt x="4431236" y="3400954"/>
                </a:cubicBezTo>
                <a:cubicBezTo>
                  <a:pt x="4474088" y="3436036"/>
                  <a:pt x="4516531" y="3472527"/>
                  <a:pt x="4557150" y="3510023"/>
                </a:cubicBezTo>
                <a:cubicBezTo>
                  <a:pt x="4661606" y="3606446"/>
                  <a:pt x="4760255" y="3709152"/>
                  <a:pt x="4856936" y="3809146"/>
                </a:cubicBezTo>
                <a:cubicBezTo>
                  <a:pt x="4939779" y="3895025"/>
                  <a:pt x="5024071" y="3982240"/>
                  <a:pt x="5111996" y="4065759"/>
                </a:cubicBezTo>
                <a:cubicBezTo>
                  <a:pt x="5155961" y="4107518"/>
                  <a:pt x="5200834" y="4148352"/>
                  <a:pt x="5246890" y="4187633"/>
                </a:cubicBezTo>
                <a:lnTo>
                  <a:pt x="5347266" y="4267200"/>
                </a:lnTo>
                <a:lnTo>
                  <a:pt x="5164092" y="4267200"/>
                </a:lnTo>
                <a:lnTo>
                  <a:pt x="5108945" y="4232176"/>
                </a:lnTo>
                <a:cubicBezTo>
                  <a:pt x="4772838" y="3999708"/>
                  <a:pt x="4490756" y="3581960"/>
                  <a:pt x="4294126" y="3303048"/>
                </a:cubicBezTo>
                <a:cubicBezTo>
                  <a:pt x="4284225" y="3288537"/>
                  <a:pt x="4271318" y="3233630"/>
                  <a:pt x="4305321" y="3256953"/>
                </a:cubicBezTo>
                <a:cubicBezTo>
                  <a:pt x="4530520" y="3414680"/>
                  <a:pt x="4740956" y="3587440"/>
                  <a:pt x="4949299" y="3766336"/>
                </a:cubicBezTo>
                <a:cubicBezTo>
                  <a:pt x="5065543" y="3866477"/>
                  <a:pt x="5184542" y="3965579"/>
                  <a:pt x="5291452" y="4076801"/>
                </a:cubicBezTo>
                <a:cubicBezTo>
                  <a:pt x="5309900" y="4095629"/>
                  <a:pt x="5393714" y="4211504"/>
                  <a:pt x="5434998" y="4254100"/>
                </a:cubicBezTo>
                <a:cubicBezTo>
                  <a:pt x="5369347" y="4172892"/>
                  <a:pt x="5356822" y="3836202"/>
                  <a:pt x="5351015" y="3760989"/>
                </a:cubicBezTo>
                <a:cubicBezTo>
                  <a:pt x="5330486" y="3492147"/>
                  <a:pt x="5355823" y="3228927"/>
                  <a:pt x="5413780" y="2966265"/>
                </a:cubicBezTo>
                <a:cubicBezTo>
                  <a:pt x="5415835" y="2956520"/>
                  <a:pt x="5420191" y="2953318"/>
                  <a:pt x="5425627" y="2954192"/>
                </a:cubicBezTo>
                <a:close/>
                <a:moveTo>
                  <a:pt x="8380397" y="2896659"/>
                </a:moveTo>
                <a:cubicBezTo>
                  <a:pt x="8455275" y="3038078"/>
                  <a:pt x="8545153" y="3173735"/>
                  <a:pt x="8634801" y="3304169"/>
                </a:cubicBezTo>
                <a:cubicBezTo>
                  <a:pt x="8726195" y="3437326"/>
                  <a:pt x="8821496" y="3600936"/>
                  <a:pt x="8971448" y="3675946"/>
                </a:cubicBezTo>
                <a:cubicBezTo>
                  <a:pt x="8910775" y="3621244"/>
                  <a:pt x="8864937" y="3553231"/>
                  <a:pt x="8820691" y="3486482"/>
                </a:cubicBezTo>
                <a:cubicBezTo>
                  <a:pt x="8816331" y="3480073"/>
                  <a:pt x="8811972" y="3473665"/>
                  <a:pt x="8807612" y="3467256"/>
                </a:cubicBezTo>
                <a:cubicBezTo>
                  <a:pt x="8727274" y="3347730"/>
                  <a:pt x="8640362" y="3230102"/>
                  <a:pt x="8556796" y="3116474"/>
                </a:cubicBezTo>
                <a:cubicBezTo>
                  <a:pt x="8515702" y="3060746"/>
                  <a:pt x="8472667" y="3003195"/>
                  <a:pt x="8427018" y="2948853"/>
                </a:cubicBezTo>
                <a:cubicBezTo>
                  <a:pt x="8411728" y="2931040"/>
                  <a:pt x="8396239" y="2914119"/>
                  <a:pt x="8380397" y="2896659"/>
                </a:cubicBezTo>
                <a:close/>
                <a:moveTo>
                  <a:pt x="9831020" y="2871730"/>
                </a:moveTo>
                <a:lnTo>
                  <a:pt x="9827707" y="2915231"/>
                </a:lnTo>
                <a:cubicBezTo>
                  <a:pt x="9824540" y="2960178"/>
                  <a:pt x="9821168" y="3006017"/>
                  <a:pt x="9820699" y="3051540"/>
                </a:cubicBezTo>
                <a:cubicBezTo>
                  <a:pt x="9820458" y="3081589"/>
                  <a:pt x="9821664" y="3111470"/>
                  <a:pt x="9822525" y="3140814"/>
                </a:cubicBezTo>
                <a:cubicBezTo>
                  <a:pt x="9823738" y="3170696"/>
                  <a:pt x="9824947" y="3200579"/>
                  <a:pt x="9824704" y="3230628"/>
                </a:cubicBezTo>
                <a:cubicBezTo>
                  <a:pt x="9823869" y="3331557"/>
                  <a:pt x="9808712" y="3433224"/>
                  <a:pt x="9793821" y="3531652"/>
                </a:cubicBezTo>
                <a:cubicBezTo>
                  <a:pt x="9783066" y="3603683"/>
                  <a:pt x="9772446" y="3677150"/>
                  <a:pt x="9767436" y="3750864"/>
                </a:cubicBezTo>
                <a:cubicBezTo>
                  <a:pt x="9782786" y="3724954"/>
                  <a:pt x="9799440" y="3697443"/>
                  <a:pt x="9814477" y="3662531"/>
                </a:cubicBezTo>
                <a:cubicBezTo>
                  <a:pt x="9926754" y="3406015"/>
                  <a:pt x="9892054" y="3133900"/>
                  <a:pt x="9831020" y="2871730"/>
                </a:cubicBezTo>
                <a:close/>
                <a:moveTo>
                  <a:pt x="8380521" y="2850596"/>
                </a:moveTo>
                <a:cubicBezTo>
                  <a:pt x="8404481" y="2875897"/>
                  <a:pt x="8428794" y="2901731"/>
                  <a:pt x="8451446" y="2928627"/>
                </a:cubicBezTo>
                <a:cubicBezTo>
                  <a:pt x="8497446" y="2983517"/>
                  <a:pt x="8540828" y="3041610"/>
                  <a:pt x="8582269" y="3097880"/>
                </a:cubicBezTo>
                <a:cubicBezTo>
                  <a:pt x="8666744" y="3211700"/>
                  <a:pt x="8753998" y="3329876"/>
                  <a:pt x="8833783" y="3449753"/>
                </a:cubicBezTo>
                <a:cubicBezTo>
                  <a:pt x="8838143" y="3456162"/>
                  <a:pt x="8842503" y="3462572"/>
                  <a:pt x="8846863" y="3468981"/>
                </a:cubicBezTo>
                <a:cubicBezTo>
                  <a:pt x="8881714" y="3521040"/>
                  <a:pt x="8917610" y="3574725"/>
                  <a:pt x="8960046" y="3620389"/>
                </a:cubicBezTo>
                <a:cubicBezTo>
                  <a:pt x="8847240" y="3316219"/>
                  <a:pt x="8665033" y="3014288"/>
                  <a:pt x="8380521" y="2850596"/>
                </a:cubicBezTo>
                <a:close/>
                <a:moveTo>
                  <a:pt x="9854151" y="2642862"/>
                </a:moveTo>
                <a:cubicBezTo>
                  <a:pt x="9862376" y="2644690"/>
                  <a:pt x="9868748" y="2649859"/>
                  <a:pt x="9871341" y="2659697"/>
                </a:cubicBezTo>
                <a:cubicBezTo>
                  <a:pt x="9936549" y="2907705"/>
                  <a:pt x="10004418" y="3164740"/>
                  <a:pt x="9966678" y="3423399"/>
                </a:cubicBezTo>
                <a:cubicBezTo>
                  <a:pt x="9951724" y="3524170"/>
                  <a:pt x="9914841" y="3605244"/>
                  <a:pt x="9880832" y="3700562"/>
                </a:cubicBezTo>
                <a:cubicBezTo>
                  <a:pt x="9817639" y="3880472"/>
                  <a:pt x="9825316" y="4002022"/>
                  <a:pt x="9896024" y="4178295"/>
                </a:cubicBezTo>
                <a:lnTo>
                  <a:pt x="10028060" y="4267200"/>
                </a:lnTo>
                <a:lnTo>
                  <a:pt x="9651813" y="4267200"/>
                </a:lnTo>
                <a:lnTo>
                  <a:pt x="9814527" y="4248048"/>
                </a:lnTo>
                <a:cubicBezTo>
                  <a:pt x="9748431" y="4225943"/>
                  <a:pt x="9681848" y="4217991"/>
                  <a:pt x="9615182" y="4220499"/>
                </a:cubicBezTo>
                <a:cubicBezTo>
                  <a:pt x="9565183" y="4222381"/>
                  <a:pt x="9515136" y="4230147"/>
                  <a:pt x="9465210" y="4242240"/>
                </a:cubicBezTo>
                <a:lnTo>
                  <a:pt x="9387108" y="4267200"/>
                </a:lnTo>
                <a:lnTo>
                  <a:pt x="9268441" y="4267200"/>
                </a:lnTo>
                <a:lnTo>
                  <a:pt x="9307676" y="4251276"/>
                </a:lnTo>
                <a:cubicBezTo>
                  <a:pt x="9459842" y="4196603"/>
                  <a:pt x="9613869" y="4164948"/>
                  <a:pt x="9761570" y="4182283"/>
                </a:cubicBezTo>
                <a:cubicBezTo>
                  <a:pt x="9633677" y="4101602"/>
                  <a:pt x="9502269" y="4023929"/>
                  <a:pt x="9368237" y="3949470"/>
                </a:cubicBezTo>
                <a:cubicBezTo>
                  <a:pt x="9363677" y="3950852"/>
                  <a:pt x="9358768" y="3951697"/>
                  <a:pt x="9354614" y="3951288"/>
                </a:cubicBezTo>
                <a:cubicBezTo>
                  <a:pt x="9045666" y="4112095"/>
                  <a:pt x="8711508" y="4184792"/>
                  <a:pt x="8364351" y="4159267"/>
                </a:cubicBezTo>
                <a:cubicBezTo>
                  <a:pt x="8322605" y="4156073"/>
                  <a:pt x="8373028" y="4125362"/>
                  <a:pt x="8386567" y="4119760"/>
                </a:cubicBezTo>
                <a:cubicBezTo>
                  <a:pt x="8661942" y="4017222"/>
                  <a:pt x="8938634" y="3857115"/>
                  <a:pt x="9231713" y="3873539"/>
                </a:cubicBezTo>
                <a:cubicBezTo>
                  <a:pt x="9162796" y="3836374"/>
                  <a:pt x="9093324" y="3799562"/>
                  <a:pt x="9023301" y="3763109"/>
                </a:cubicBezTo>
                <a:cubicBezTo>
                  <a:pt x="9018245" y="3762512"/>
                  <a:pt x="9014299" y="3761207"/>
                  <a:pt x="9010556" y="3758998"/>
                </a:cubicBezTo>
                <a:cubicBezTo>
                  <a:pt x="8818026" y="3719652"/>
                  <a:pt x="8714888" y="3571783"/>
                  <a:pt x="8604324" y="3417171"/>
                </a:cubicBezTo>
                <a:cubicBezTo>
                  <a:pt x="8460937" y="3216099"/>
                  <a:pt x="8313620" y="2999153"/>
                  <a:pt x="8218577" y="2770227"/>
                </a:cubicBezTo>
                <a:cubicBezTo>
                  <a:pt x="8215211" y="2762227"/>
                  <a:pt x="8217371" y="2755481"/>
                  <a:pt x="8222774" y="2749954"/>
                </a:cubicBezTo>
                <a:cubicBezTo>
                  <a:pt x="8238990" y="2733370"/>
                  <a:pt x="8284424" y="2727735"/>
                  <a:pt x="8297623" y="2731935"/>
                </a:cubicBezTo>
                <a:cubicBezTo>
                  <a:pt x="8726387" y="2883841"/>
                  <a:pt x="8964880" y="3311498"/>
                  <a:pt x="9090618" y="3716225"/>
                </a:cubicBezTo>
                <a:cubicBezTo>
                  <a:pt x="9321070" y="3835548"/>
                  <a:pt x="9546131" y="3959850"/>
                  <a:pt x="9762441" y="4093587"/>
                </a:cubicBezTo>
                <a:cubicBezTo>
                  <a:pt x="9739891" y="4035197"/>
                  <a:pt x="9720655" y="3974696"/>
                  <a:pt x="9717826" y="3916719"/>
                </a:cubicBezTo>
                <a:cubicBezTo>
                  <a:pt x="9716379" y="3916883"/>
                  <a:pt x="9714371" y="3917401"/>
                  <a:pt x="9713123" y="3916663"/>
                </a:cubicBezTo>
                <a:cubicBezTo>
                  <a:pt x="9419408" y="3876118"/>
                  <a:pt x="9276568" y="3571232"/>
                  <a:pt x="9175594" y="3326950"/>
                </a:cubicBezTo>
                <a:cubicBezTo>
                  <a:pt x="9162477" y="3295477"/>
                  <a:pt x="9234580" y="3273123"/>
                  <a:pt x="9253941" y="3287566"/>
                </a:cubicBezTo>
                <a:cubicBezTo>
                  <a:pt x="9396995" y="3390749"/>
                  <a:pt x="9519263" y="3506453"/>
                  <a:pt x="9625671" y="3639960"/>
                </a:cubicBezTo>
                <a:cubicBezTo>
                  <a:pt x="9622492" y="3540061"/>
                  <a:pt x="9637797" y="3439839"/>
                  <a:pt x="9656881" y="3333361"/>
                </a:cubicBezTo>
                <a:cubicBezTo>
                  <a:pt x="9696972" y="3116116"/>
                  <a:pt x="9713720" y="2891570"/>
                  <a:pt x="9782066" y="2680771"/>
                </a:cubicBezTo>
                <a:cubicBezTo>
                  <a:pt x="9788129" y="2661952"/>
                  <a:pt x="9829478" y="2637374"/>
                  <a:pt x="9854151" y="2642862"/>
                </a:cubicBezTo>
                <a:close/>
                <a:moveTo>
                  <a:pt x="11114299" y="2390555"/>
                </a:moveTo>
                <a:lnTo>
                  <a:pt x="11113373" y="2392739"/>
                </a:lnTo>
                <a:lnTo>
                  <a:pt x="11117197" y="2394358"/>
                </a:lnTo>
                <a:cubicBezTo>
                  <a:pt x="11116333" y="2393349"/>
                  <a:pt x="11115474" y="2392343"/>
                  <a:pt x="11114299" y="2390555"/>
                </a:cubicBezTo>
                <a:close/>
                <a:moveTo>
                  <a:pt x="10506276" y="2118977"/>
                </a:moveTo>
                <a:cubicBezTo>
                  <a:pt x="10510550" y="2257918"/>
                  <a:pt x="10470507" y="2393544"/>
                  <a:pt x="10431542" y="2525128"/>
                </a:cubicBezTo>
                <a:cubicBezTo>
                  <a:pt x="10417502" y="2571972"/>
                  <a:pt x="10403548" y="2620144"/>
                  <a:pt x="10391375" y="2667145"/>
                </a:cubicBezTo>
                <a:cubicBezTo>
                  <a:pt x="10377290" y="2721696"/>
                  <a:pt x="10366481" y="2777642"/>
                  <a:pt x="10355047" y="2832031"/>
                </a:cubicBezTo>
                <a:lnTo>
                  <a:pt x="10336080" y="2927011"/>
                </a:lnTo>
                <a:cubicBezTo>
                  <a:pt x="10349636" y="2893472"/>
                  <a:pt x="10367643" y="2846374"/>
                  <a:pt x="10389394" y="2782834"/>
                </a:cubicBezTo>
                <a:cubicBezTo>
                  <a:pt x="10448427" y="2611467"/>
                  <a:pt x="10546967" y="2325483"/>
                  <a:pt x="10506276" y="2118977"/>
                </a:cubicBezTo>
                <a:close/>
                <a:moveTo>
                  <a:pt x="11538179" y="2090376"/>
                </a:moveTo>
                <a:cubicBezTo>
                  <a:pt x="11552237" y="2136248"/>
                  <a:pt x="11565750" y="2181883"/>
                  <a:pt x="11577479" y="2228695"/>
                </a:cubicBezTo>
                <a:lnTo>
                  <a:pt x="11586754" y="2266098"/>
                </a:lnTo>
                <a:cubicBezTo>
                  <a:pt x="11593656" y="2295423"/>
                  <a:pt x="11600787" y="2324193"/>
                  <a:pt x="11609011" y="2353427"/>
                </a:cubicBezTo>
                <a:cubicBezTo>
                  <a:pt x="11644349" y="2475257"/>
                  <a:pt x="11704023" y="2591295"/>
                  <a:pt x="11761579" y="2703223"/>
                </a:cubicBezTo>
                <a:cubicBezTo>
                  <a:pt x="11802170" y="2782214"/>
                  <a:pt x="11843944" y="2862994"/>
                  <a:pt x="11877711" y="2947465"/>
                </a:cubicBezTo>
                <a:cubicBezTo>
                  <a:pt x="11815017" y="2640863"/>
                  <a:pt x="11724956" y="2342636"/>
                  <a:pt x="11538179" y="2090376"/>
                </a:cubicBezTo>
                <a:close/>
                <a:moveTo>
                  <a:pt x="6604735" y="2041381"/>
                </a:moveTo>
                <a:cubicBezTo>
                  <a:pt x="6726311" y="2327927"/>
                  <a:pt x="6916754" y="2606522"/>
                  <a:pt x="7204487" y="2742112"/>
                </a:cubicBezTo>
                <a:cubicBezTo>
                  <a:pt x="7179895" y="2719491"/>
                  <a:pt x="7154936" y="2696378"/>
                  <a:pt x="7131592" y="2672096"/>
                </a:cubicBezTo>
                <a:cubicBezTo>
                  <a:pt x="7084181" y="2622518"/>
                  <a:pt x="7039271" y="2569608"/>
                  <a:pt x="6996344" y="2518310"/>
                </a:cubicBezTo>
                <a:cubicBezTo>
                  <a:pt x="6908871" y="2414600"/>
                  <a:pt x="6818501" y="2306884"/>
                  <a:pt x="6735495" y="2196890"/>
                </a:cubicBezTo>
                <a:lnTo>
                  <a:pt x="6721901" y="2179274"/>
                </a:lnTo>
                <a:cubicBezTo>
                  <a:pt x="6685654" y="2131523"/>
                  <a:pt x="6648317" y="2082278"/>
                  <a:pt x="6604735" y="2041381"/>
                </a:cubicBezTo>
                <a:close/>
                <a:moveTo>
                  <a:pt x="11488421" y="2034549"/>
                </a:moveTo>
                <a:cubicBezTo>
                  <a:pt x="11459234" y="2371132"/>
                  <a:pt x="11651925" y="2658088"/>
                  <a:pt x="11840356" y="2932293"/>
                </a:cubicBezTo>
                <a:cubicBezTo>
                  <a:pt x="11809128" y="2858555"/>
                  <a:pt x="11772688" y="2786473"/>
                  <a:pt x="11736331" y="2715710"/>
                </a:cubicBezTo>
                <a:cubicBezTo>
                  <a:pt x="11678147" y="2602235"/>
                  <a:pt x="11617611" y="2485181"/>
                  <a:pt x="11581560" y="2360474"/>
                </a:cubicBezTo>
                <a:cubicBezTo>
                  <a:pt x="11573334" y="2331239"/>
                  <a:pt x="11565889" y="2301693"/>
                  <a:pt x="11558442" y="2272139"/>
                </a:cubicBezTo>
                <a:lnTo>
                  <a:pt x="11549169" y="2234734"/>
                </a:lnTo>
                <a:cubicBezTo>
                  <a:pt x="11532130" y="2167007"/>
                  <a:pt x="11511443" y="2100302"/>
                  <a:pt x="11488421" y="2034549"/>
                </a:cubicBezTo>
                <a:close/>
                <a:moveTo>
                  <a:pt x="10468916" y="2032338"/>
                </a:moveTo>
                <a:cubicBezTo>
                  <a:pt x="10450533" y="2081859"/>
                  <a:pt x="10434093" y="2132840"/>
                  <a:pt x="10421480" y="2185446"/>
                </a:cubicBezTo>
                <a:cubicBezTo>
                  <a:pt x="10388668" y="2317695"/>
                  <a:pt x="10374105" y="2457032"/>
                  <a:pt x="10351264" y="2591574"/>
                </a:cubicBezTo>
                <a:cubicBezTo>
                  <a:pt x="10332355" y="2700098"/>
                  <a:pt x="10281261" y="2959166"/>
                  <a:pt x="10294485" y="2991809"/>
                </a:cubicBezTo>
                <a:lnTo>
                  <a:pt x="10327850" y="2826310"/>
                </a:lnTo>
                <a:cubicBezTo>
                  <a:pt x="10338741" y="2771690"/>
                  <a:pt x="10350331" y="2715434"/>
                  <a:pt x="10364099" y="2660098"/>
                </a:cubicBezTo>
                <a:cubicBezTo>
                  <a:pt x="10376185" y="2611783"/>
                  <a:pt x="10390682" y="2563843"/>
                  <a:pt x="10404725" y="2516991"/>
                </a:cubicBezTo>
                <a:cubicBezTo>
                  <a:pt x="10443463" y="2385961"/>
                  <a:pt x="10483500" y="2250332"/>
                  <a:pt x="10478071" y="2114122"/>
                </a:cubicBezTo>
                <a:cubicBezTo>
                  <a:pt x="10476867" y="2086568"/>
                  <a:pt x="10473555" y="2059413"/>
                  <a:pt x="10468916" y="2032338"/>
                </a:cubicBezTo>
                <a:close/>
                <a:moveTo>
                  <a:pt x="10573132" y="1991479"/>
                </a:moveTo>
                <a:cubicBezTo>
                  <a:pt x="10722027" y="2144650"/>
                  <a:pt x="10877543" y="2280670"/>
                  <a:pt x="11066880" y="2371770"/>
                </a:cubicBezTo>
                <a:cubicBezTo>
                  <a:pt x="10930664" y="2234271"/>
                  <a:pt x="10767866" y="2088089"/>
                  <a:pt x="10573132" y="1991479"/>
                </a:cubicBezTo>
                <a:close/>
                <a:moveTo>
                  <a:pt x="6591670" y="1988277"/>
                </a:moveTo>
                <a:cubicBezTo>
                  <a:pt x="6653650" y="2036451"/>
                  <a:pt x="6701310" y="2098809"/>
                  <a:pt x="6747349" y="2160069"/>
                </a:cubicBezTo>
                <a:lnTo>
                  <a:pt x="6760943" y="2177686"/>
                </a:lnTo>
                <a:cubicBezTo>
                  <a:pt x="6844486" y="2287290"/>
                  <a:pt x="6934499" y="2394502"/>
                  <a:pt x="7021065" y="2498102"/>
                </a:cubicBezTo>
                <a:cubicBezTo>
                  <a:pt x="7063629" y="2548900"/>
                  <a:pt x="7108178" y="2601313"/>
                  <a:pt x="7155223" y="2650386"/>
                </a:cubicBezTo>
                <a:cubicBezTo>
                  <a:pt x="7170968" y="2666443"/>
                  <a:pt x="7186885" y="2681619"/>
                  <a:pt x="7203167" y="2697288"/>
                </a:cubicBezTo>
                <a:cubicBezTo>
                  <a:pt x="7124362" y="2565928"/>
                  <a:pt x="7030837" y="2441422"/>
                  <a:pt x="6937703" y="2321981"/>
                </a:cubicBezTo>
                <a:cubicBezTo>
                  <a:pt x="6842752" y="2200032"/>
                  <a:pt x="6742965" y="2048781"/>
                  <a:pt x="6591670" y="1988277"/>
                </a:cubicBezTo>
                <a:close/>
                <a:moveTo>
                  <a:pt x="5798671" y="1981601"/>
                </a:moveTo>
                <a:cubicBezTo>
                  <a:pt x="5784234" y="2008086"/>
                  <a:pt x="5768551" y="2036236"/>
                  <a:pt x="5754709" y="2071454"/>
                </a:cubicBezTo>
                <a:cubicBezTo>
                  <a:pt x="5651219" y="2330361"/>
                  <a:pt x="5694208" y="2592217"/>
                  <a:pt x="5763044" y="2842206"/>
                </a:cubicBezTo>
                <a:lnTo>
                  <a:pt x="5764974" y="2799609"/>
                </a:lnTo>
                <a:cubicBezTo>
                  <a:pt x="5766710" y="2755616"/>
                  <a:pt x="5768626" y="2710738"/>
                  <a:pt x="5767665" y="2666409"/>
                </a:cubicBezTo>
                <a:cubicBezTo>
                  <a:pt x="5766964" y="2637156"/>
                  <a:pt x="5764828" y="2608182"/>
                  <a:pt x="5763055" y="2579705"/>
                </a:cubicBezTo>
                <a:cubicBezTo>
                  <a:pt x="5760913" y="2550734"/>
                  <a:pt x="5758780" y="2521760"/>
                  <a:pt x="5758079" y="2492508"/>
                </a:cubicBezTo>
                <a:cubicBezTo>
                  <a:pt x="5755745" y="2394242"/>
                  <a:pt x="5767619" y="2294070"/>
                  <a:pt x="5779325" y="2197069"/>
                </a:cubicBezTo>
                <a:cubicBezTo>
                  <a:pt x="5787753" y="2126095"/>
                  <a:pt x="5796001" y="2053736"/>
                  <a:pt x="5798671" y="1981601"/>
                </a:cubicBezTo>
                <a:close/>
                <a:moveTo>
                  <a:pt x="5829202" y="1971679"/>
                </a:moveTo>
                <a:cubicBezTo>
                  <a:pt x="5826736" y="2047481"/>
                  <a:pt x="5818154" y="2123904"/>
                  <a:pt x="5809558" y="2198043"/>
                </a:cubicBezTo>
                <a:cubicBezTo>
                  <a:pt x="5798026" y="2294159"/>
                  <a:pt x="5785973" y="2392938"/>
                  <a:pt x="5788653" y="2489430"/>
                </a:cubicBezTo>
                <a:cubicBezTo>
                  <a:pt x="5789524" y="2517790"/>
                  <a:pt x="5791665" y="2546759"/>
                  <a:pt x="5793439" y="2575235"/>
                </a:cubicBezTo>
                <a:cubicBezTo>
                  <a:pt x="5794815" y="2596366"/>
                  <a:pt x="5795822" y="2617001"/>
                  <a:pt x="5796837" y="2637633"/>
                </a:cubicBezTo>
                <a:cubicBezTo>
                  <a:pt x="5803017" y="2582794"/>
                  <a:pt x="5810098" y="2528066"/>
                  <a:pt x="5818614" y="2473055"/>
                </a:cubicBezTo>
                <a:cubicBezTo>
                  <a:pt x="5845917" y="2299125"/>
                  <a:pt x="5877599" y="2135758"/>
                  <a:pt x="5829202" y="1971679"/>
                </a:cubicBezTo>
                <a:close/>
                <a:moveTo>
                  <a:pt x="10578769" y="1962963"/>
                </a:moveTo>
                <a:cubicBezTo>
                  <a:pt x="10773649" y="2057701"/>
                  <a:pt x="10936285" y="2201237"/>
                  <a:pt x="11073823" y="2338658"/>
                </a:cubicBezTo>
                <a:cubicBezTo>
                  <a:pt x="10938241" y="2169232"/>
                  <a:pt x="10752627" y="1968969"/>
                  <a:pt x="10578769" y="1962963"/>
                </a:cubicBezTo>
                <a:close/>
                <a:moveTo>
                  <a:pt x="5911389" y="1898371"/>
                </a:moveTo>
                <a:cubicBezTo>
                  <a:pt x="6006914" y="2026768"/>
                  <a:pt x="6112955" y="2136857"/>
                  <a:pt x="6237627" y="2231921"/>
                </a:cubicBezTo>
                <a:cubicBezTo>
                  <a:pt x="6161282" y="2090381"/>
                  <a:pt x="6060308" y="1952200"/>
                  <a:pt x="5911389" y="1898371"/>
                </a:cubicBezTo>
                <a:close/>
                <a:moveTo>
                  <a:pt x="6944437" y="1575402"/>
                </a:moveTo>
                <a:cubicBezTo>
                  <a:pt x="6732842" y="1643305"/>
                  <a:pt x="6518352" y="1707201"/>
                  <a:pt x="6304730" y="1766654"/>
                </a:cubicBezTo>
                <a:cubicBezTo>
                  <a:pt x="6527947" y="1784949"/>
                  <a:pt x="6737901" y="1680839"/>
                  <a:pt x="6944437" y="1575402"/>
                </a:cubicBezTo>
                <a:close/>
                <a:moveTo>
                  <a:pt x="7019523" y="1519450"/>
                </a:moveTo>
                <a:cubicBezTo>
                  <a:pt x="6766096" y="1537552"/>
                  <a:pt x="6524653" y="1609537"/>
                  <a:pt x="6298091" y="1737122"/>
                </a:cubicBezTo>
                <a:cubicBezTo>
                  <a:pt x="6539381" y="1670594"/>
                  <a:pt x="6780997" y="1597715"/>
                  <a:pt x="7019523" y="1519450"/>
                </a:cubicBezTo>
                <a:close/>
                <a:moveTo>
                  <a:pt x="2399523" y="1428234"/>
                </a:moveTo>
                <a:cubicBezTo>
                  <a:pt x="2324192" y="1539775"/>
                  <a:pt x="2267478" y="1713586"/>
                  <a:pt x="2224982" y="1826201"/>
                </a:cubicBezTo>
                <a:cubicBezTo>
                  <a:pt x="2161246" y="1995817"/>
                  <a:pt x="2120250" y="2168765"/>
                  <a:pt x="2096099" y="2345900"/>
                </a:cubicBezTo>
                <a:cubicBezTo>
                  <a:pt x="2166834" y="2165047"/>
                  <a:pt x="2226331" y="1978598"/>
                  <a:pt x="2283317" y="1796925"/>
                </a:cubicBezTo>
                <a:close/>
                <a:moveTo>
                  <a:pt x="2448558" y="1373435"/>
                </a:moveTo>
                <a:lnTo>
                  <a:pt x="2312521" y="1806140"/>
                </a:lnTo>
                <a:cubicBezTo>
                  <a:pt x="2255817" y="1985569"/>
                  <a:pt x="2197150" y="2169492"/>
                  <a:pt x="2127533" y="2348380"/>
                </a:cubicBezTo>
                <a:cubicBezTo>
                  <a:pt x="2230881" y="2201722"/>
                  <a:pt x="2307261" y="2041905"/>
                  <a:pt x="2358080" y="1866134"/>
                </a:cubicBezTo>
                <a:cubicBezTo>
                  <a:pt x="2378743" y="1795373"/>
                  <a:pt x="2394349" y="1722940"/>
                  <a:pt x="2407436" y="1651070"/>
                </a:cubicBezTo>
                <a:cubicBezTo>
                  <a:pt x="2417458" y="1596892"/>
                  <a:pt x="2466254" y="1384915"/>
                  <a:pt x="2448558" y="1373435"/>
                </a:cubicBezTo>
                <a:close/>
                <a:moveTo>
                  <a:pt x="278707" y="1352270"/>
                </a:moveTo>
                <a:lnTo>
                  <a:pt x="321570" y="1861610"/>
                </a:lnTo>
                <a:cubicBezTo>
                  <a:pt x="336248" y="1725752"/>
                  <a:pt x="317508" y="1584885"/>
                  <a:pt x="294281" y="1440658"/>
                </a:cubicBezTo>
                <a:close/>
                <a:moveTo>
                  <a:pt x="1423821" y="1351958"/>
                </a:moveTo>
                <a:cubicBezTo>
                  <a:pt x="1426859" y="1507722"/>
                  <a:pt x="1587831" y="1796280"/>
                  <a:pt x="1638521" y="1908470"/>
                </a:cubicBezTo>
                <a:cubicBezTo>
                  <a:pt x="1674424" y="1987707"/>
                  <a:pt x="1711105" y="2070587"/>
                  <a:pt x="1754199" y="2149284"/>
                </a:cubicBezTo>
                <a:cubicBezTo>
                  <a:pt x="1797295" y="2227981"/>
                  <a:pt x="1846801" y="2302493"/>
                  <a:pt x="1908359" y="2364988"/>
                </a:cubicBezTo>
                <a:cubicBezTo>
                  <a:pt x="1805946" y="2193096"/>
                  <a:pt x="1725953" y="2007134"/>
                  <a:pt x="1647661" y="1825945"/>
                </a:cubicBezTo>
                <a:cubicBezTo>
                  <a:pt x="1579500" y="1667751"/>
                  <a:pt x="1508533" y="1505355"/>
                  <a:pt x="1423821" y="1351958"/>
                </a:cubicBezTo>
                <a:close/>
                <a:moveTo>
                  <a:pt x="9518298" y="1338235"/>
                </a:moveTo>
                <a:cubicBezTo>
                  <a:pt x="9531977" y="1651120"/>
                  <a:pt x="9677527" y="1999242"/>
                  <a:pt x="9838009" y="2272553"/>
                </a:cubicBezTo>
                <a:cubicBezTo>
                  <a:pt x="9825312" y="2235634"/>
                  <a:pt x="9815180" y="2197225"/>
                  <a:pt x="9805906" y="2159819"/>
                </a:cubicBezTo>
                <a:lnTo>
                  <a:pt x="9801623" y="2142555"/>
                </a:lnTo>
                <a:cubicBezTo>
                  <a:pt x="9756626" y="1964482"/>
                  <a:pt x="9698390" y="1787247"/>
                  <a:pt x="9628671" y="1617375"/>
                </a:cubicBezTo>
                <a:cubicBezTo>
                  <a:pt x="9618364" y="1593060"/>
                  <a:pt x="9608603" y="1568967"/>
                  <a:pt x="9598299" y="1544643"/>
                </a:cubicBezTo>
                <a:cubicBezTo>
                  <a:pt x="9570133" y="1477354"/>
                  <a:pt x="9541339" y="1408510"/>
                  <a:pt x="9518298" y="1338235"/>
                </a:cubicBezTo>
                <a:close/>
                <a:moveTo>
                  <a:pt x="1431890" y="1306475"/>
                </a:moveTo>
                <a:cubicBezTo>
                  <a:pt x="1458339" y="1352187"/>
                  <a:pt x="1483952" y="1399016"/>
                  <a:pt x="1507597" y="1446132"/>
                </a:cubicBezTo>
                <a:cubicBezTo>
                  <a:pt x="1568403" y="1567288"/>
                  <a:pt x="1621917" y="1692101"/>
                  <a:pt x="1674586" y="1813832"/>
                </a:cubicBezTo>
                <a:cubicBezTo>
                  <a:pt x="1719648" y="1918315"/>
                  <a:pt x="1765554" y="2024477"/>
                  <a:pt x="1815950" y="2128564"/>
                </a:cubicBezTo>
                <a:cubicBezTo>
                  <a:pt x="1866346" y="2232648"/>
                  <a:pt x="1921228" y="2334658"/>
                  <a:pt x="1984242" y="2430829"/>
                </a:cubicBezTo>
                <a:cubicBezTo>
                  <a:pt x="1994073" y="2437830"/>
                  <a:pt x="2003908" y="2444836"/>
                  <a:pt x="2014023" y="2450995"/>
                </a:cubicBezTo>
                <a:cubicBezTo>
                  <a:pt x="1956448" y="2239741"/>
                  <a:pt x="1853160" y="2049325"/>
                  <a:pt x="1747337" y="1855264"/>
                </a:cubicBezTo>
                <a:cubicBezTo>
                  <a:pt x="1678102" y="1728504"/>
                  <a:pt x="1608870" y="1601753"/>
                  <a:pt x="1533749" y="1478656"/>
                </a:cubicBezTo>
                <a:cubicBezTo>
                  <a:pt x="1510398" y="1440515"/>
                  <a:pt x="1454048" y="1294657"/>
                  <a:pt x="1431890" y="1306475"/>
                </a:cubicBezTo>
                <a:close/>
                <a:moveTo>
                  <a:pt x="5052692" y="1292994"/>
                </a:moveTo>
                <a:cubicBezTo>
                  <a:pt x="5103155" y="1406739"/>
                  <a:pt x="5153078" y="1520878"/>
                  <a:pt x="5200661" y="1635186"/>
                </a:cubicBezTo>
                <a:cubicBezTo>
                  <a:pt x="5238218" y="1725483"/>
                  <a:pt x="5273610" y="1815047"/>
                  <a:pt x="5297138" y="1906351"/>
                </a:cubicBezTo>
                <a:cubicBezTo>
                  <a:pt x="5281533" y="1683399"/>
                  <a:pt x="5177210" y="1491946"/>
                  <a:pt x="5052692" y="1292994"/>
                </a:cubicBezTo>
                <a:close/>
                <a:moveTo>
                  <a:pt x="9528078" y="1278636"/>
                </a:moveTo>
                <a:cubicBezTo>
                  <a:pt x="9552982" y="1365794"/>
                  <a:pt x="9588937" y="1451189"/>
                  <a:pt x="9623946" y="1534260"/>
                </a:cubicBezTo>
                <a:lnTo>
                  <a:pt x="9654858" y="1607218"/>
                </a:lnTo>
                <a:cubicBezTo>
                  <a:pt x="9724183" y="1774989"/>
                  <a:pt x="9781702" y="1949347"/>
                  <a:pt x="9826304" y="2125320"/>
                </a:cubicBezTo>
                <a:cubicBezTo>
                  <a:pt x="9794296" y="1963695"/>
                  <a:pt x="9753660" y="1804203"/>
                  <a:pt x="9701198" y="1646797"/>
                </a:cubicBezTo>
                <a:cubicBezTo>
                  <a:pt x="9655682" y="1511000"/>
                  <a:pt x="9586050" y="1397178"/>
                  <a:pt x="9528078" y="1278636"/>
                </a:cubicBezTo>
                <a:close/>
                <a:moveTo>
                  <a:pt x="5009948" y="1273619"/>
                </a:moveTo>
                <a:cubicBezTo>
                  <a:pt x="5013363" y="1406203"/>
                  <a:pt x="5078144" y="1538571"/>
                  <a:pt x="5121777" y="1654213"/>
                </a:cubicBezTo>
                <a:cubicBezTo>
                  <a:pt x="5175625" y="1795269"/>
                  <a:pt x="5233597" y="1934093"/>
                  <a:pt x="5293545" y="2072247"/>
                </a:cubicBezTo>
                <a:cubicBezTo>
                  <a:pt x="5293533" y="2069971"/>
                  <a:pt x="5294060" y="2067298"/>
                  <a:pt x="5294042" y="2065019"/>
                </a:cubicBezTo>
                <a:cubicBezTo>
                  <a:pt x="5282123" y="1924099"/>
                  <a:pt x="5230273" y="1786942"/>
                  <a:pt x="5171936" y="1647613"/>
                </a:cubicBezTo>
                <a:cubicBezTo>
                  <a:pt x="5119977" y="1522743"/>
                  <a:pt x="5065315" y="1397539"/>
                  <a:pt x="5009948" y="1273619"/>
                </a:cubicBezTo>
                <a:close/>
                <a:moveTo>
                  <a:pt x="655236" y="1268632"/>
                </a:moveTo>
                <a:cubicBezTo>
                  <a:pt x="717895" y="1408869"/>
                  <a:pt x="771574" y="1550454"/>
                  <a:pt x="839521" y="1685315"/>
                </a:cubicBezTo>
                <a:cubicBezTo>
                  <a:pt x="907470" y="1820177"/>
                  <a:pt x="989683" y="1948318"/>
                  <a:pt x="1109416" y="2061663"/>
                </a:cubicBezTo>
                <a:cubicBezTo>
                  <a:pt x="1177718" y="2126399"/>
                  <a:pt x="1244319" y="2184954"/>
                  <a:pt x="1298300" y="2247742"/>
                </a:cubicBezTo>
                <a:cubicBezTo>
                  <a:pt x="1250168" y="2156040"/>
                  <a:pt x="1187457" y="2071655"/>
                  <a:pt x="1125871" y="1989513"/>
                </a:cubicBezTo>
                <a:cubicBezTo>
                  <a:pt x="1076370" y="1923070"/>
                  <a:pt x="1025189" y="1854667"/>
                  <a:pt x="981574" y="1783157"/>
                </a:cubicBezTo>
                <a:cubicBezTo>
                  <a:pt x="960475" y="1748106"/>
                  <a:pt x="941058" y="1712211"/>
                  <a:pt x="922198" y="1677437"/>
                </a:cubicBezTo>
                <a:cubicBezTo>
                  <a:pt x="905028" y="1646031"/>
                  <a:pt x="887579" y="1614059"/>
                  <a:pt x="869293" y="1583214"/>
                </a:cubicBezTo>
                <a:cubicBezTo>
                  <a:pt x="832994" y="1522086"/>
                  <a:pt x="791368" y="1462924"/>
                  <a:pt x="751431" y="1405731"/>
                </a:cubicBezTo>
                <a:close/>
                <a:moveTo>
                  <a:pt x="6516292" y="1263064"/>
                </a:moveTo>
                <a:cubicBezTo>
                  <a:pt x="6288018" y="1373581"/>
                  <a:pt x="6031500" y="1451909"/>
                  <a:pt x="5736320" y="1501803"/>
                </a:cubicBezTo>
                <a:cubicBezTo>
                  <a:pt x="6001708" y="1565837"/>
                  <a:pt x="6267694" y="1408906"/>
                  <a:pt x="6516292" y="1263064"/>
                </a:cubicBezTo>
                <a:close/>
                <a:moveTo>
                  <a:pt x="291466" y="1250369"/>
                </a:moveTo>
                <a:cubicBezTo>
                  <a:pt x="302228" y="1312380"/>
                  <a:pt x="313548" y="1374109"/>
                  <a:pt x="323180" y="1435283"/>
                </a:cubicBezTo>
                <a:cubicBezTo>
                  <a:pt x="347262" y="1585402"/>
                  <a:pt x="366566" y="1733005"/>
                  <a:pt x="349381" y="1875041"/>
                </a:cubicBezTo>
                <a:cubicBezTo>
                  <a:pt x="398887" y="1761016"/>
                  <a:pt x="404047" y="1643975"/>
                  <a:pt x="374363" y="1506494"/>
                </a:cubicBezTo>
                <a:cubicBezTo>
                  <a:pt x="356845" y="1425406"/>
                  <a:pt x="334841" y="1350786"/>
                  <a:pt x="302168" y="1274495"/>
                </a:cubicBezTo>
                <a:cubicBezTo>
                  <a:pt x="298229" y="1265236"/>
                  <a:pt x="295129" y="1257666"/>
                  <a:pt x="291466" y="1250369"/>
                </a:cubicBezTo>
                <a:close/>
                <a:moveTo>
                  <a:pt x="678222" y="1248670"/>
                </a:moveTo>
                <a:lnTo>
                  <a:pt x="775536" y="1388015"/>
                </a:lnTo>
                <a:cubicBezTo>
                  <a:pt x="815764" y="1445771"/>
                  <a:pt x="857669" y="1505484"/>
                  <a:pt x="894529" y="1567739"/>
                </a:cubicBezTo>
                <a:cubicBezTo>
                  <a:pt x="913103" y="1599148"/>
                  <a:pt x="930546" y="1631115"/>
                  <a:pt x="948000" y="1663088"/>
                </a:cubicBezTo>
                <a:cubicBezTo>
                  <a:pt x="966853" y="1697859"/>
                  <a:pt x="986277" y="1733757"/>
                  <a:pt x="1006812" y="1767683"/>
                </a:cubicBezTo>
                <a:cubicBezTo>
                  <a:pt x="1049303" y="1838347"/>
                  <a:pt x="1100205" y="1906189"/>
                  <a:pt x="1149133" y="1971513"/>
                </a:cubicBezTo>
                <a:cubicBezTo>
                  <a:pt x="1215506" y="2060384"/>
                  <a:pt x="1283561" y="2151216"/>
                  <a:pt x="1333952" y="2251620"/>
                </a:cubicBezTo>
                <a:lnTo>
                  <a:pt x="1337329" y="2258350"/>
                </a:lnTo>
                <a:cubicBezTo>
                  <a:pt x="1352131" y="2023413"/>
                  <a:pt x="1145204" y="1784597"/>
                  <a:pt x="1014726" y="1615556"/>
                </a:cubicBezTo>
                <a:cubicBezTo>
                  <a:pt x="911517" y="1481269"/>
                  <a:pt x="800192" y="1360189"/>
                  <a:pt x="678222" y="1248670"/>
                </a:cubicBezTo>
                <a:close/>
                <a:moveTo>
                  <a:pt x="9441752" y="1245311"/>
                </a:moveTo>
                <a:cubicBezTo>
                  <a:pt x="9367449" y="1271794"/>
                  <a:pt x="9313207" y="1329954"/>
                  <a:pt x="9278979" y="1406236"/>
                </a:cubicBezTo>
                <a:cubicBezTo>
                  <a:pt x="9261017" y="1445630"/>
                  <a:pt x="9242585" y="1502850"/>
                  <a:pt x="9235540" y="1546869"/>
                </a:cubicBezTo>
                <a:cubicBezTo>
                  <a:pt x="9223867" y="1618535"/>
                  <a:pt x="9230001" y="1614698"/>
                  <a:pt x="9264074" y="1557016"/>
                </a:cubicBezTo>
                <a:cubicBezTo>
                  <a:pt x="9325587" y="1454296"/>
                  <a:pt x="9384605" y="1349880"/>
                  <a:pt x="9441752" y="1245311"/>
                </a:cubicBezTo>
                <a:close/>
                <a:moveTo>
                  <a:pt x="6691602" y="1140573"/>
                </a:moveTo>
                <a:cubicBezTo>
                  <a:pt x="6646175" y="1158238"/>
                  <a:pt x="6598950" y="1175684"/>
                  <a:pt x="6571100" y="1183662"/>
                </a:cubicBezTo>
                <a:cubicBezTo>
                  <a:pt x="6462406" y="1213607"/>
                  <a:pt x="6352215" y="1234713"/>
                  <a:pt x="6241687" y="1257600"/>
                </a:cubicBezTo>
                <a:cubicBezTo>
                  <a:pt x="6040746" y="1299467"/>
                  <a:pt x="5893317" y="1420819"/>
                  <a:pt x="5693009" y="1478256"/>
                </a:cubicBezTo>
                <a:cubicBezTo>
                  <a:pt x="6021285" y="1426507"/>
                  <a:pt x="6301876" y="1340642"/>
                  <a:pt x="6548420" y="1214599"/>
                </a:cubicBezTo>
                <a:cubicBezTo>
                  <a:pt x="6567440" y="1204628"/>
                  <a:pt x="6586456" y="1194658"/>
                  <a:pt x="6605473" y="1184686"/>
                </a:cubicBezTo>
                <a:cubicBezTo>
                  <a:pt x="6633823" y="1169483"/>
                  <a:pt x="6662531" y="1154778"/>
                  <a:pt x="6691602" y="1140573"/>
                </a:cubicBezTo>
                <a:close/>
                <a:moveTo>
                  <a:pt x="4002475" y="1037802"/>
                </a:moveTo>
                <a:cubicBezTo>
                  <a:pt x="4001933" y="1038196"/>
                  <a:pt x="4000861" y="1038973"/>
                  <a:pt x="4000324" y="1039362"/>
                </a:cubicBezTo>
                <a:cubicBezTo>
                  <a:pt x="4001046" y="1040360"/>
                  <a:pt x="4002134" y="1041861"/>
                  <a:pt x="4002862" y="1042866"/>
                </a:cubicBezTo>
                <a:cubicBezTo>
                  <a:pt x="4002672" y="1041472"/>
                  <a:pt x="4002487" y="1040086"/>
                  <a:pt x="4002475" y="1037802"/>
                </a:cubicBezTo>
                <a:close/>
                <a:moveTo>
                  <a:pt x="506322" y="1020997"/>
                </a:moveTo>
                <a:cubicBezTo>
                  <a:pt x="513282" y="1018930"/>
                  <a:pt x="522180" y="1021005"/>
                  <a:pt x="533068" y="1029409"/>
                </a:cubicBezTo>
                <a:cubicBezTo>
                  <a:pt x="813777" y="1244537"/>
                  <a:pt x="1037861" y="1510547"/>
                  <a:pt x="1232525" y="1804675"/>
                </a:cubicBezTo>
                <a:cubicBezTo>
                  <a:pt x="1347857" y="1978510"/>
                  <a:pt x="1448039" y="2155739"/>
                  <a:pt x="1388858" y="2368011"/>
                </a:cubicBezTo>
                <a:cubicBezTo>
                  <a:pt x="1387462" y="2372226"/>
                  <a:pt x="1385496" y="2375314"/>
                  <a:pt x="1384098" y="2378125"/>
                </a:cubicBezTo>
                <a:cubicBezTo>
                  <a:pt x="1412260" y="2438425"/>
                  <a:pt x="1428077" y="2506324"/>
                  <a:pt x="1425393" y="2589124"/>
                </a:cubicBezTo>
                <a:cubicBezTo>
                  <a:pt x="1425681" y="2592488"/>
                  <a:pt x="1424559" y="2594453"/>
                  <a:pt x="1424001" y="2597541"/>
                </a:cubicBezTo>
                <a:cubicBezTo>
                  <a:pt x="1672217" y="2669579"/>
                  <a:pt x="1915127" y="2759032"/>
                  <a:pt x="2152729" y="2864487"/>
                </a:cubicBezTo>
                <a:cubicBezTo>
                  <a:pt x="2132903" y="2746636"/>
                  <a:pt x="2106350" y="2629357"/>
                  <a:pt x="2020609" y="2539671"/>
                </a:cubicBezTo>
                <a:cubicBezTo>
                  <a:pt x="2019486" y="2538832"/>
                  <a:pt x="2019482" y="2537426"/>
                  <a:pt x="2018920" y="2536309"/>
                </a:cubicBezTo>
                <a:cubicBezTo>
                  <a:pt x="1612986" y="2284320"/>
                  <a:pt x="1451410" y="1593008"/>
                  <a:pt x="1342441" y="1173017"/>
                </a:cubicBezTo>
                <a:cubicBezTo>
                  <a:pt x="1338482" y="1156742"/>
                  <a:pt x="1345418" y="1103405"/>
                  <a:pt x="1367925" y="1135648"/>
                </a:cubicBezTo>
                <a:cubicBezTo>
                  <a:pt x="1515878" y="1352095"/>
                  <a:pt x="1645605" y="1576999"/>
                  <a:pt x="1771401" y="1806673"/>
                </a:cubicBezTo>
                <a:cubicBezTo>
                  <a:pt x="1841477" y="1935111"/>
                  <a:pt x="1914363" y="2063547"/>
                  <a:pt x="1972385" y="2198735"/>
                </a:cubicBezTo>
                <a:cubicBezTo>
                  <a:pt x="1982518" y="2221738"/>
                  <a:pt x="2018367" y="2353316"/>
                  <a:pt x="2040892" y="2405205"/>
                </a:cubicBezTo>
                <a:cubicBezTo>
                  <a:pt x="2009600" y="2310668"/>
                  <a:pt x="2111587" y="2005996"/>
                  <a:pt x="2131689" y="1936926"/>
                </a:cubicBezTo>
                <a:cubicBezTo>
                  <a:pt x="2203731" y="1690111"/>
                  <a:pt x="2314813" y="1463729"/>
                  <a:pt x="2454820" y="1248808"/>
                </a:cubicBezTo>
                <a:cubicBezTo>
                  <a:pt x="2475264" y="1216788"/>
                  <a:pt x="2493340" y="1290570"/>
                  <a:pt x="2492512" y="1302920"/>
                </a:cubicBezTo>
                <a:cubicBezTo>
                  <a:pt x="2465675" y="1747535"/>
                  <a:pt x="2370053" y="2178216"/>
                  <a:pt x="2081216" y="2527513"/>
                </a:cubicBezTo>
                <a:cubicBezTo>
                  <a:pt x="2081497" y="2528073"/>
                  <a:pt x="2081211" y="2528916"/>
                  <a:pt x="2081211" y="2528916"/>
                </a:cubicBezTo>
                <a:cubicBezTo>
                  <a:pt x="2150699" y="2633778"/>
                  <a:pt x="2178105" y="2756954"/>
                  <a:pt x="2199067" y="2884061"/>
                </a:cubicBezTo>
                <a:cubicBezTo>
                  <a:pt x="2641128" y="3084915"/>
                  <a:pt x="3028660" y="3311628"/>
                  <a:pt x="3192586" y="3411496"/>
                </a:cubicBezTo>
                <a:cubicBezTo>
                  <a:pt x="3356510" y="3511368"/>
                  <a:pt x="3237401" y="3517312"/>
                  <a:pt x="3182620" y="3483279"/>
                </a:cubicBezTo>
                <a:cubicBezTo>
                  <a:pt x="3055506" y="3404310"/>
                  <a:pt x="2789863" y="3259545"/>
                  <a:pt x="2435119" y="3080173"/>
                </a:cubicBezTo>
                <a:lnTo>
                  <a:pt x="2410152" y="3063751"/>
                </a:lnTo>
                <a:lnTo>
                  <a:pt x="2408099" y="3064403"/>
                </a:lnTo>
                <a:lnTo>
                  <a:pt x="2407218" y="3070324"/>
                </a:lnTo>
                <a:cubicBezTo>
                  <a:pt x="2402612" y="3079171"/>
                  <a:pt x="2394080" y="3088906"/>
                  <a:pt x="2380138" y="3099341"/>
                </a:cubicBezTo>
                <a:cubicBezTo>
                  <a:pt x="2194333" y="3283170"/>
                  <a:pt x="1992503" y="3449064"/>
                  <a:pt x="1765923" y="3581043"/>
                </a:cubicBezTo>
                <a:cubicBezTo>
                  <a:pt x="1744896" y="3593696"/>
                  <a:pt x="1723857" y="3603555"/>
                  <a:pt x="1702258" y="3612286"/>
                </a:cubicBezTo>
                <a:cubicBezTo>
                  <a:pt x="1664333" y="3650747"/>
                  <a:pt x="1731601" y="3589836"/>
                  <a:pt x="1538370" y="3811804"/>
                </a:cubicBezTo>
                <a:cubicBezTo>
                  <a:pt x="1473491" y="3921431"/>
                  <a:pt x="1402113" y="4025542"/>
                  <a:pt x="1325720" y="4125411"/>
                </a:cubicBezTo>
                <a:lnTo>
                  <a:pt x="1206279" y="4267200"/>
                </a:lnTo>
                <a:lnTo>
                  <a:pt x="1115040" y="4267200"/>
                </a:lnTo>
                <a:lnTo>
                  <a:pt x="1258195" y="4099624"/>
                </a:lnTo>
                <a:cubicBezTo>
                  <a:pt x="1315987" y="4027073"/>
                  <a:pt x="1371166" y="3952247"/>
                  <a:pt x="1423113" y="3874565"/>
                </a:cubicBezTo>
                <a:lnTo>
                  <a:pt x="1260565" y="4031982"/>
                </a:lnTo>
                <a:cubicBezTo>
                  <a:pt x="1197929" y="4092559"/>
                  <a:pt x="1134310" y="4154329"/>
                  <a:pt x="1073327" y="4218727"/>
                </a:cubicBezTo>
                <a:lnTo>
                  <a:pt x="1032294" y="4267200"/>
                </a:lnTo>
                <a:lnTo>
                  <a:pt x="993830" y="4267200"/>
                </a:lnTo>
                <a:lnTo>
                  <a:pt x="1051860" y="4198693"/>
                </a:lnTo>
                <a:cubicBezTo>
                  <a:pt x="1113440" y="4133732"/>
                  <a:pt x="1177549" y="4071540"/>
                  <a:pt x="1240607" y="4010401"/>
                </a:cubicBezTo>
                <a:lnTo>
                  <a:pt x="1310106" y="3943217"/>
                </a:lnTo>
                <a:cubicBezTo>
                  <a:pt x="1174685" y="4033303"/>
                  <a:pt x="1054913" y="4139624"/>
                  <a:pt x="952103" y="4265972"/>
                </a:cubicBezTo>
                <a:lnTo>
                  <a:pt x="951207" y="4267200"/>
                </a:lnTo>
                <a:lnTo>
                  <a:pt x="862760" y="4267200"/>
                </a:lnTo>
                <a:lnTo>
                  <a:pt x="909145" y="4199225"/>
                </a:lnTo>
                <a:cubicBezTo>
                  <a:pt x="998789" y="4086824"/>
                  <a:pt x="1101084" y="3991246"/>
                  <a:pt x="1214067" y="3908561"/>
                </a:cubicBezTo>
                <a:cubicBezTo>
                  <a:pt x="1023317" y="3973399"/>
                  <a:pt x="824392" y="4020568"/>
                  <a:pt x="640967" y="4105601"/>
                </a:cubicBezTo>
                <a:cubicBezTo>
                  <a:pt x="549674" y="4147907"/>
                  <a:pt x="460581" y="4194508"/>
                  <a:pt x="372807" y="4243651"/>
                </a:cubicBezTo>
                <a:lnTo>
                  <a:pt x="332830" y="4267200"/>
                </a:lnTo>
                <a:lnTo>
                  <a:pt x="168301" y="4267200"/>
                </a:lnTo>
                <a:lnTo>
                  <a:pt x="278002" y="4201399"/>
                </a:lnTo>
                <a:cubicBezTo>
                  <a:pt x="359885" y="4153808"/>
                  <a:pt x="442683" y="4107866"/>
                  <a:pt x="527241" y="4065078"/>
                </a:cubicBezTo>
                <a:cubicBezTo>
                  <a:pt x="838255" y="3908281"/>
                  <a:pt x="1212318" y="3863093"/>
                  <a:pt x="1510397" y="3684705"/>
                </a:cubicBezTo>
                <a:cubicBezTo>
                  <a:pt x="1390337" y="3729510"/>
                  <a:pt x="1267181" y="3766747"/>
                  <a:pt x="1146550" y="3802012"/>
                </a:cubicBezTo>
                <a:cubicBezTo>
                  <a:pt x="997862" y="3845736"/>
                  <a:pt x="843568" y="3890871"/>
                  <a:pt x="698834" y="3952272"/>
                </a:cubicBezTo>
                <a:cubicBezTo>
                  <a:pt x="519814" y="4027898"/>
                  <a:pt x="352828" y="4127506"/>
                  <a:pt x="192528" y="4236299"/>
                </a:cubicBezTo>
                <a:lnTo>
                  <a:pt x="148586" y="4267200"/>
                </a:lnTo>
                <a:lnTo>
                  <a:pt x="98116" y="4267200"/>
                </a:lnTo>
                <a:lnTo>
                  <a:pt x="169669" y="4216852"/>
                </a:lnTo>
                <a:cubicBezTo>
                  <a:pt x="333361" y="4105506"/>
                  <a:pt x="504130" y="4002947"/>
                  <a:pt x="687572" y="3925629"/>
                </a:cubicBezTo>
                <a:cubicBezTo>
                  <a:pt x="833705" y="3864223"/>
                  <a:pt x="989118" y="3818520"/>
                  <a:pt x="1138365" y="3774515"/>
                </a:cubicBezTo>
                <a:cubicBezTo>
                  <a:pt x="1260121" y="3738686"/>
                  <a:pt x="1384681" y="3701451"/>
                  <a:pt x="1505579" y="3655526"/>
                </a:cubicBezTo>
                <a:cubicBezTo>
                  <a:pt x="1442294" y="3658846"/>
                  <a:pt x="1378650" y="3655854"/>
                  <a:pt x="1313114" y="3655216"/>
                </a:cubicBezTo>
                <a:cubicBezTo>
                  <a:pt x="1247578" y="3654578"/>
                  <a:pt x="1180153" y="3656293"/>
                  <a:pt x="1109304" y="3669030"/>
                </a:cubicBezTo>
                <a:cubicBezTo>
                  <a:pt x="794692" y="3725281"/>
                  <a:pt x="516258" y="3901624"/>
                  <a:pt x="258951" y="4111994"/>
                </a:cubicBezTo>
                <a:lnTo>
                  <a:pt x="80807" y="4267200"/>
                </a:lnTo>
                <a:lnTo>
                  <a:pt x="0" y="4267200"/>
                </a:lnTo>
                <a:lnTo>
                  <a:pt x="0" y="4233763"/>
                </a:lnTo>
                <a:lnTo>
                  <a:pt x="36881" y="4200118"/>
                </a:lnTo>
                <a:cubicBezTo>
                  <a:pt x="302143" y="3962792"/>
                  <a:pt x="585478" y="3740226"/>
                  <a:pt x="910534" y="3629753"/>
                </a:cubicBezTo>
                <a:cubicBezTo>
                  <a:pt x="1140280" y="3551663"/>
                  <a:pt x="1356783" y="3624873"/>
                  <a:pt x="1578717" y="3575982"/>
                </a:cubicBezTo>
                <a:cubicBezTo>
                  <a:pt x="1857881" y="3513822"/>
                  <a:pt x="2134207" y="3238918"/>
                  <a:pt x="2338780" y="3033725"/>
                </a:cubicBezTo>
                <a:cubicBezTo>
                  <a:pt x="2165203" y="2949506"/>
                  <a:pt x="1987990" y="2873430"/>
                  <a:pt x="1807991" y="2807184"/>
                </a:cubicBezTo>
                <a:cubicBezTo>
                  <a:pt x="1696192" y="2934214"/>
                  <a:pt x="1567238" y="3035444"/>
                  <a:pt x="1416358" y="3112571"/>
                </a:cubicBezTo>
                <a:cubicBezTo>
                  <a:pt x="1318658" y="3280278"/>
                  <a:pt x="1112986" y="3321000"/>
                  <a:pt x="939066" y="3378798"/>
                </a:cubicBezTo>
                <a:cubicBezTo>
                  <a:pt x="668357" y="3469020"/>
                  <a:pt x="393418" y="3543804"/>
                  <a:pt x="115099" y="3607650"/>
                </a:cubicBezTo>
                <a:cubicBezTo>
                  <a:pt x="80589" y="3615844"/>
                  <a:pt x="67554" y="3533906"/>
                  <a:pt x="97284" y="3520393"/>
                </a:cubicBezTo>
                <a:cubicBezTo>
                  <a:pt x="382521" y="3387774"/>
                  <a:pt x="642160" y="3215335"/>
                  <a:pt x="922050" y="3074867"/>
                </a:cubicBezTo>
                <a:cubicBezTo>
                  <a:pt x="1080787" y="2995199"/>
                  <a:pt x="1233979" y="2960447"/>
                  <a:pt x="1405265" y="3016319"/>
                </a:cubicBezTo>
                <a:cubicBezTo>
                  <a:pt x="1406106" y="3016600"/>
                  <a:pt x="1406671" y="3017724"/>
                  <a:pt x="1407512" y="3018001"/>
                </a:cubicBezTo>
                <a:cubicBezTo>
                  <a:pt x="1526420" y="2954115"/>
                  <a:pt x="1632390" y="2874245"/>
                  <a:pt x="1726266" y="2777274"/>
                </a:cubicBezTo>
                <a:cubicBezTo>
                  <a:pt x="1369635" y="2651515"/>
                  <a:pt x="1000990" y="2561972"/>
                  <a:pt x="625390" y="2514541"/>
                </a:cubicBezTo>
                <a:cubicBezTo>
                  <a:pt x="624559" y="2519877"/>
                  <a:pt x="622878" y="2524928"/>
                  <a:pt x="619799" y="2527180"/>
                </a:cubicBezTo>
                <a:cubicBezTo>
                  <a:pt x="509037" y="2598914"/>
                  <a:pt x="403069" y="2677377"/>
                  <a:pt x="310030" y="2771818"/>
                </a:cubicBezTo>
                <a:cubicBezTo>
                  <a:pt x="266034" y="2817076"/>
                  <a:pt x="224887" y="2891795"/>
                  <a:pt x="173877" y="2937056"/>
                </a:cubicBezTo>
                <a:cubicBezTo>
                  <a:pt x="145840" y="3003792"/>
                  <a:pt x="113686" y="3071134"/>
                  <a:pt x="77889" y="3138440"/>
                </a:cubicBezTo>
                <a:lnTo>
                  <a:pt x="0" y="3271395"/>
                </a:lnTo>
                <a:lnTo>
                  <a:pt x="0" y="3153002"/>
                </a:lnTo>
                <a:lnTo>
                  <a:pt x="2386" y="3149203"/>
                </a:lnTo>
                <a:cubicBezTo>
                  <a:pt x="33821" y="3095439"/>
                  <a:pt x="63030" y="3041490"/>
                  <a:pt x="89753" y="2987702"/>
                </a:cubicBezTo>
                <a:cubicBezTo>
                  <a:pt x="85546" y="2993322"/>
                  <a:pt x="81066" y="2999788"/>
                  <a:pt x="76869" y="3005404"/>
                </a:cubicBezTo>
                <a:cubicBezTo>
                  <a:pt x="63139" y="3024231"/>
                  <a:pt x="48575" y="3042776"/>
                  <a:pt x="32049" y="3065814"/>
                </a:cubicBezTo>
                <a:lnTo>
                  <a:pt x="0" y="3108744"/>
                </a:lnTo>
                <a:lnTo>
                  <a:pt x="0" y="3058059"/>
                </a:lnTo>
                <a:lnTo>
                  <a:pt x="7610" y="3047889"/>
                </a:lnTo>
                <a:cubicBezTo>
                  <a:pt x="24410" y="3025415"/>
                  <a:pt x="38695" y="3006301"/>
                  <a:pt x="52419" y="2987479"/>
                </a:cubicBezTo>
                <a:cubicBezTo>
                  <a:pt x="54382" y="2984385"/>
                  <a:pt x="57184" y="2981579"/>
                  <a:pt x="59142" y="2978488"/>
                </a:cubicBezTo>
                <a:lnTo>
                  <a:pt x="0" y="3015334"/>
                </a:lnTo>
                <a:lnTo>
                  <a:pt x="0" y="2914286"/>
                </a:lnTo>
                <a:lnTo>
                  <a:pt x="36383" y="2901128"/>
                </a:lnTo>
                <a:cubicBezTo>
                  <a:pt x="76283" y="2885228"/>
                  <a:pt x="116303" y="2866415"/>
                  <a:pt x="156329" y="2840533"/>
                </a:cubicBezTo>
                <a:cubicBezTo>
                  <a:pt x="229785" y="2792431"/>
                  <a:pt x="289125" y="2682604"/>
                  <a:pt x="358355" y="2620471"/>
                </a:cubicBezTo>
                <a:cubicBezTo>
                  <a:pt x="406846" y="2577174"/>
                  <a:pt x="457591" y="2538372"/>
                  <a:pt x="510577" y="2501244"/>
                </a:cubicBezTo>
                <a:cubicBezTo>
                  <a:pt x="411488" y="2490937"/>
                  <a:pt x="311929" y="2483543"/>
                  <a:pt x="211967" y="2479171"/>
                </a:cubicBezTo>
                <a:lnTo>
                  <a:pt x="0" y="2476398"/>
                </a:lnTo>
                <a:lnTo>
                  <a:pt x="0" y="2389189"/>
                </a:lnTo>
                <a:lnTo>
                  <a:pt x="103062" y="2389518"/>
                </a:lnTo>
                <a:cubicBezTo>
                  <a:pt x="239716" y="2392822"/>
                  <a:pt x="375712" y="2401808"/>
                  <a:pt x="510734" y="2416201"/>
                </a:cubicBezTo>
                <a:cubicBezTo>
                  <a:pt x="453295" y="2294758"/>
                  <a:pt x="388809" y="2156489"/>
                  <a:pt x="279257" y="2092102"/>
                </a:cubicBezTo>
                <a:cubicBezTo>
                  <a:pt x="214509" y="2054029"/>
                  <a:pt x="140169" y="2030776"/>
                  <a:pt x="65265" y="2006049"/>
                </a:cubicBezTo>
                <a:lnTo>
                  <a:pt x="0" y="1982532"/>
                </a:lnTo>
                <a:lnTo>
                  <a:pt x="0" y="1912789"/>
                </a:lnTo>
                <a:lnTo>
                  <a:pt x="97460" y="1953725"/>
                </a:lnTo>
                <a:cubicBezTo>
                  <a:pt x="140146" y="1968817"/>
                  <a:pt x="181972" y="1973804"/>
                  <a:pt x="221272" y="1980766"/>
                </a:cubicBezTo>
                <a:cubicBezTo>
                  <a:pt x="184478" y="1960612"/>
                  <a:pt x="148800" y="1938494"/>
                  <a:pt x="116765" y="1911033"/>
                </a:cubicBezTo>
                <a:cubicBezTo>
                  <a:pt x="78825" y="1878815"/>
                  <a:pt x="47051" y="1840696"/>
                  <a:pt x="16405" y="1803412"/>
                </a:cubicBezTo>
                <a:lnTo>
                  <a:pt x="0" y="1784777"/>
                </a:lnTo>
                <a:lnTo>
                  <a:pt x="0" y="1740082"/>
                </a:lnTo>
                <a:lnTo>
                  <a:pt x="39394" y="1784856"/>
                </a:lnTo>
                <a:cubicBezTo>
                  <a:pt x="69479" y="1821014"/>
                  <a:pt x="100126" y="1858299"/>
                  <a:pt x="135813" y="1888838"/>
                </a:cubicBezTo>
                <a:cubicBezTo>
                  <a:pt x="168411" y="1916009"/>
                  <a:pt x="204933" y="1938411"/>
                  <a:pt x="242575" y="1958841"/>
                </a:cubicBezTo>
                <a:cubicBezTo>
                  <a:pt x="195379" y="1882642"/>
                  <a:pt x="141547" y="1815083"/>
                  <a:pt x="82197" y="1754826"/>
                </a:cubicBezTo>
                <a:lnTo>
                  <a:pt x="0" y="1679650"/>
                </a:lnTo>
                <a:lnTo>
                  <a:pt x="0" y="1602463"/>
                </a:lnTo>
                <a:lnTo>
                  <a:pt x="84689" y="1677442"/>
                </a:lnTo>
                <a:cubicBezTo>
                  <a:pt x="165950" y="1759826"/>
                  <a:pt x="237786" y="1855565"/>
                  <a:pt x="298437" y="1968019"/>
                </a:cubicBezTo>
                <a:lnTo>
                  <a:pt x="227269" y="1114064"/>
                </a:lnTo>
                <a:cubicBezTo>
                  <a:pt x="226129" y="1099191"/>
                  <a:pt x="230003" y="1062136"/>
                  <a:pt x="248003" y="1089613"/>
                </a:cubicBezTo>
                <a:cubicBezTo>
                  <a:pt x="349844" y="1249160"/>
                  <a:pt x="397556" y="1433768"/>
                  <a:pt x="427020" y="1619803"/>
                </a:cubicBezTo>
                <a:cubicBezTo>
                  <a:pt x="453086" y="1782272"/>
                  <a:pt x="422387" y="1897385"/>
                  <a:pt x="340345" y="2027739"/>
                </a:cubicBezTo>
                <a:cubicBezTo>
                  <a:pt x="347373" y="2033339"/>
                  <a:pt x="354114" y="2038383"/>
                  <a:pt x="360865" y="2044827"/>
                </a:cubicBezTo>
                <a:cubicBezTo>
                  <a:pt x="443500" y="2128340"/>
                  <a:pt x="506078" y="2306190"/>
                  <a:pt x="560414" y="2421457"/>
                </a:cubicBezTo>
                <a:cubicBezTo>
                  <a:pt x="831022" y="2452769"/>
                  <a:pt x="1098019" y="2506255"/>
                  <a:pt x="1359703" y="2578554"/>
                </a:cubicBezTo>
                <a:lnTo>
                  <a:pt x="1359422" y="2577994"/>
                </a:lnTo>
                <a:cubicBezTo>
                  <a:pt x="1370467" y="2269807"/>
                  <a:pt x="976420" y="2084880"/>
                  <a:pt x="828701" y="1839520"/>
                </a:cubicBezTo>
                <a:cubicBezTo>
                  <a:pt x="687172" y="1605098"/>
                  <a:pt x="631475" y="1330413"/>
                  <a:pt x="494427" y="1092333"/>
                </a:cubicBezTo>
                <a:cubicBezTo>
                  <a:pt x="481980" y="1070671"/>
                  <a:pt x="485440" y="1027197"/>
                  <a:pt x="506322" y="1020997"/>
                </a:cubicBezTo>
                <a:close/>
                <a:moveTo>
                  <a:pt x="4570198" y="978081"/>
                </a:moveTo>
                <a:cubicBezTo>
                  <a:pt x="4555714" y="1028259"/>
                  <a:pt x="4540870" y="1077934"/>
                  <a:pt x="4523691" y="1127776"/>
                </a:cubicBezTo>
                <a:lnTo>
                  <a:pt x="4509875" y="1167552"/>
                </a:lnTo>
                <a:cubicBezTo>
                  <a:pt x="4498703" y="1198545"/>
                  <a:pt x="4488074" y="1229138"/>
                  <a:pt x="4478168" y="1260735"/>
                </a:cubicBezTo>
                <a:cubicBezTo>
                  <a:pt x="4437866" y="1392962"/>
                  <a:pt x="4423333" y="1532451"/>
                  <a:pt x="4409309" y="1666996"/>
                </a:cubicBezTo>
                <a:cubicBezTo>
                  <a:pt x="4399387" y="1761934"/>
                  <a:pt x="4389478" y="1859162"/>
                  <a:pt x="4370031" y="1955666"/>
                </a:cubicBezTo>
                <a:cubicBezTo>
                  <a:pt x="4495511" y="1636562"/>
                  <a:pt x="4590903" y="1311031"/>
                  <a:pt x="4570198" y="978081"/>
                </a:cubicBezTo>
                <a:close/>
                <a:moveTo>
                  <a:pt x="12149131" y="959050"/>
                </a:moveTo>
                <a:cubicBezTo>
                  <a:pt x="12135265" y="975072"/>
                  <a:pt x="12121401" y="991089"/>
                  <a:pt x="12105664" y="1006960"/>
                </a:cubicBezTo>
                <a:cubicBezTo>
                  <a:pt x="12040174" y="1071943"/>
                  <a:pt x="11966532" y="1125748"/>
                  <a:pt x="11883102" y="1184424"/>
                </a:cubicBezTo>
                <a:cubicBezTo>
                  <a:pt x="11822339" y="1227583"/>
                  <a:pt x="11746281" y="1281016"/>
                  <a:pt x="11665174" y="1317493"/>
                </a:cubicBezTo>
                <a:cubicBezTo>
                  <a:pt x="11640620" y="1328342"/>
                  <a:pt x="11615753" y="1338416"/>
                  <a:pt x="11590337" y="1348256"/>
                </a:cubicBezTo>
                <a:cubicBezTo>
                  <a:pt x="11556383" y="1361567"/>
                  <a:pt x="11523739" y="1374791"/>
                  <a:pt x="11492588" y="1390573"/>
                </a:cubicBezTo>
                <a:cubicBezTo>
                  <a:pt x="11632969" y="1358579"/>
                  <a:pt x="11770492" y="1298342"/>
                  <a:pt x="11888865" y="1220988"/>
                </a:cubicBezTo>
                <a:cubicBezTo>
                  <a:pt x="11984266" y="1158366"/>
                  <a:pt x="12085135" y="1064584"/>
                  <a:pt x="12149131" y="959050"/>
                </a:cubicBezTo>
                <a:close/>
                <a:moveTo>
                  <a:pt x="4557898" y="900011"/>
                </a:moveTo>
                <a:cubicBezTo>
                  <a:pt x="4330292" y="1199280"/>
                  <a:pt x="4335713" y="1567725"/>
                  <a:pt x="4344840" y="1922038"/>
                </a:cubicBezTo>
                <a:cubicBezTo>
                  <a:pt x="4360210" y="1836882"/>
                  <a:pt x="4369815" y="1750562"/>
                  <a:pt x="4378710" y="1665516"/>
                </a:cubicBezTo>
                <a:cubicBezTo>
                  <a:pt x="4393083" y="1529197"/>
                  <a:pt x="4407432" y="1388309"/>
                  <a:pt x="4448798" y="1253024"/>
                </a:cubicBezTo>
                <a:cubicBezTo>
                  <a:pt x="4458700" y="1221425"/>
                  <a:pt x="4469507" y="1189944"/>
                  <a:pt x="4480315" y="1158454"/>
                </a:cubicBezTo>
                <a:lnTo>
                  <a:pt x="4494133" y="1118676"/>
                </a:lnTo>
                <a:cubicBezTo>
                  <a:pt x="4518925" y="1046526"/>
                  <a:pt x="4539765" y="973431"/>
                  <a:pt x="4557898" y="900011"/>
                </a:cubicBezTo>
                <a:close/>
                <a:moveTo>
                  <a:pt x="5870151" y="898890"/>
                </a:moveTo>
                <a:cubicBezTo>
                  <a:pt x="5866911" y="898948"/>
                  <a:pt x="5864574" y="899121"/>
                  <a:pt x="5861335" y="899177"/>
                </a:cubicBezTo>
                <a:lnTo>
                  <a:pt x="5843702" y="899748"/>
                </a:lnTo>
                <a:cubicBezTo>
                  <a:pt x="5780018" y="902412"/>
                  <a:pt x="5714210" y="911192"/>
                  <a:pt x="5651107" y="920306"/>
                </a:cubicBezTo>
                <a:cubicBezTo>
                  <a:pt x="5588537" y="929031"/>
                  <a:pt x="5523624" y="937920"/>
                  <a:pt x="5459407" y="940975"/>
                </a:cubicBezTo>
                <a:cubicBezTo>
                  <a:pt x="5431523" y="942110"/>
                  <a:pt x="5402918" y="942237"/>
                  <a:pt x="5374846" y="941988"/>
                </a:cubicBezTo>
                <a:cubicBezTo>
                  <a:pt x="5336157" y="941792"/>
                  <a:pt x="5295497" y="942268"/>
                  <a:pt x="5256105" y="945632"/>
                </a:cubicBezTo>
                <a:cubicBezTo>
                  <a:pt x="5206829" y="950064"/>
                  <a:pt x="5155964" y="960232"/>
                  <a:pt x="5107071" y="969720"/>
                </a:cubicBezTo>
                <a:cubicBezTo>
                  <a:pt x="5071129" y="976700"/>
                  <a:pt x="5035177" y="983681"/>
                  <a:pt x="4998681" y="988771"/>
                </a:cubicBezTo>
                <a:cubicBezTo>
                  <a:pt x="5256175" y="1057755"/>
                  <a:pt x="5597864" y="989418"/>
                  <a:pt x="5870151" y="898890"/>
                </a:cubicBezTo>
                <a:close/>
                <a:moveTo>
                  <a:pt x="12190084" y="854709"/>
                </a:moveTo>
                <a:cubicBezTo>
                  <a:pt x="12181324" y="863235"/>
                  <a:pt x="12172252" y="870980"/>
                  <a:pt x="12162947" y="879275"/>
                </a:cubicBezTo>
                <a:cubicBezTo>
                  <a:pt x="12028326" y="998039"/>
                  <a:pt x="11883371" y="1121443"/>
                  <a:pt x="11721478" y="1216434"/>
                </a:cubicBezTo>
                <a:lnTo>
                  <a:pt x="11680712" y="1239730"/>
                </a:lnTo>
                <a:cubicBezTo>
                  <a:pt x="11620220" y="1274640"/>
                  <a:pt x="11558177" y="1310180"/>
                  <a:pt x="11505347" y="1352837"/>
                </a:cubicBezTo>
                <a:cubicBezTo>
                  <a:pt x="11530133" y="1341442"/>
                  <a:pt x="11555544" y="1331600"/>
                  <a:pt x="11580962" y="1321759"/>
                </a:cubicBezTo>
                <a:cubicBezTo>
                  <a:pt x="11605590" y="1312227"/>
                  <a:pt x="11630227" y="1302697"/>
                  <a:pt x="11654234" y="1291618"/>
                </a:cubicBezTo>
                <a:cubicBezTo>
                  <a:pt x="11733018" y="1256083"/>
                  <a:pt x="11807521" y="1203284"/>
                  <a:pt x="11867274" y="1160983"/>
                </a:cubicBezTo>
                <a:cubicBezTo>
                  <a:pt x="11949151" y="1102940"/>
                  <a:pt x="12022324" y="1050225"/>
                  <a:pt x="12086035" y="986418"/>
                </a:cubicBezTo>
                <a:cubicBezTo>
                  <a:pt x="12128278" y="944429"/>
                  <a:pt x="12163191" y="899980"/>
                  <a:pt x="12190084" y="854709"/>
                </a:cubicBezTo>
                <a:close/>
                <a:moveTo>
                  <a:pt x="5504425" y="848067"/>
                </a:moveTo>
                <a:cubicBezTo>
                  <a:pt x="5313518" y="848319"/>
                  <a:pt x="5144450" y="894555"/>
                  <a:pt x="4968849" y="962318"/>
                </a:cubicBezTo>
                <a:cubicBezTo>
                  <a:pt x="5013986" y="957830"/>
                  <a:pt x="5059460" y="949291"/>
                  <a:pt x="5104039" y="940634"/>
                </a:cubicBezTo>
                <a:cubicBezTo>
                  <a:pt x="5153465" y="930752"/>
                  <a:pt x="5205230" y="920703"/>
                  <a:pt x="5256311" y="916490"/>
                </a:cubicBezTo>
                <a:cubicBezTo>
                  <a:pt x="5297138" y="912849"/>
                  <a:pt x="5338158" y="912871"/>
                  <a:pt x="5377381" y="912671"/>
                </a:cubicBezTo>
                <a:cubicBezTo>
                  <a:pt x="5405093" y="912428"/>
                  <a:pt x="5432627" y="913077"/>
                  <a:pt x="5460148" y="911442"/>
                </a:cubicBezTo>
                <a:cubicBezTo>
                  <a:pt x="5522934" y="908669"/>
                  <a:pt x="5586937" y="899666"/>
                  <a:pt x="5648971" y="891331"/>
                </a:cubicBezTo>
                <a:cubicBezTo>
                  <a:pt x="5712974" y="882328"/>
                  <a:pt x="5779324" y="873155"/>
                  <a:pt x="5844807" y="870718"/>
                </a:cubicBezTo>
                <a:lnTo>
                  <a:pt x="5862975" y="869756"/>
                </a:lnTo>
                <a:cubicBezTo>
                  <a:pt x="5882405" y="869405"/>
                  <a:pt x="5902011" y="868171"/>
                  <a:pt x="5920887" y="865929"/>
                </a:cubicBezTo>
                <a:cubicBezTo>
                  <a:pt x="5782825" y="855356"/>
                  <a:pt x="5643867" y="846954"/>
                  <a:pt x="5504425" y="848067"/>
                </a:cubicBezTo>
                <a:close/>
                <a:moveTo>
                  <a:pt x="8924104" y="777000"/>
                </a:moveTo>
                <a:cubicBezTo>
                  <a:pt x="8923664" y="782606"/>
                  <a:pt x="8922673" y="787979"/>
                  <a:pt x="8921999" y="794136"/>
                </a:cubicBezTo>
                <a:cubicBezTo>
                  <a:pt x="8919582" y="810498"/>
                  <a:pt x="8917940" y="826538"/>
                  <a:pt x="8916066" y="843129"/>
                </a:cubicBezTo>
                <a:cubicBezTo>
                  <a:pt x="8910698" y="896870"/>
                  <a:pt x="8909926" y="951907"/>
                  <a:pt x="8909852" y="1005313"/>
                </a:cubicBezTo>
                <a:cubicBezTo>
                  <a:pt x="8907936" y="1206014"/>
                  <a:pt x="8906433" y="1413328"/>
                  <a:pt x="8936982" y="1614896"/>
                </a:cubicBezTo>
                <a:lnTo>
                  <a:pt x="8939706" y="1632791"/>
                </a:lnTo>
                <a:lnTo>
                  <a:pt x="8946691" y="1680170"/>
                </a:lnTo>
                <a:cubicBezTo>
                  <a:pt x="8947341" y="1669501"/>
                  <a:pt x="8947217" y="1659149"/>
                  <a:pt x="8947643" y="1649028"/>
                </a:cubicBezTo>
                <a:cubicBezTo>
                  <a:pt x="8950646" y="1394060"/>
                  <a:pt x="8954155" y="1130296"/>
                  <a:pt x="8931687" y="871628"/>
                </a:cubicBezTo>
                <a:lnTo>
                  <a:pt x="8929804" y="850229"/>
                </a:lnTo>
                <a:cubicBezTo>
                  <a:pt x="8927750" y="826182"/>
                  <a:pt x="8925696" y="802134"/>
                  <a:pt x="8924104" y="777000"/>
                </a:cubicBezTo>
                <a:close/>
                <a:moveTo>
                  <a:pt x="8951219" y="764662"/>
                </a:moveTo>
                <a:cubicBezTo>
                  <a:pt x="8952434" y="792211"/>
                  <a:pt x="8955277" y="820458"/>
                  <a:pt x="8957270" y="847698"/>
                </a:cubicBezTo>
                <a:lnTo>
                  <a:pt x="8959153" y="869097"/>
                </a:lnTo>
                <a:cubicBezTo>
                  <a:pt x="8981354" y="1119277"/>
                  <a:pt x="8978808" y="1373147"/>
                  <a:pt x="8976081" y="1619865"/>
                </a:cubicBezTo>
                <a:cubicBezTo>
                  <a:pt x="9043646" y="1335574"/>
                  <a:pt x="9035127" y="1045475"/>
                  <a:pt x="8951219" y="764662"/>
                </a:cubicBezTo>
                <a:close/>
                <a:moveTo>
                  <a:pt x="8898081" y="630137"/>
                </a:moveTo>
                <a:cubicBezTo>
                  <a:pt x="8735190" y="940376"/>
                  <a:pt x="8800852" y="1302315"/>
                  <a:pt x="8910095" y="1626691"/>
                </a:cubicBezTo>
                <a:lnTo>
                  <a:pt x="8908822" y="1619067"/>
                </a:lnTo>
                <a:cubicBezTo>
                  <a:pt x="8877873" y="1415398"/>
                  <a:pt x="8879292" y="1206762"/>
                  <a:pt x="8881669" y="1004967"/>
                </a:cubicBezTo>
                <a:cubicBezTo>
                  <a:pt x="8881975" y="951016"/>
                  <a:pt x="8882434" y="895204"/>
                  <a:pt x="8888265" y="840369"/>
                </a:cubicBezTo>
                <a:cubicBezTo>
                  <a:pt x="8890137" y="823783"/>
                  <a:pt x="8892011" y="807192"/>
                  <a:pt x="8894429" y="790831"/>
                </a:cubicBezTo>
                <a:cubicBezTo>
                  <a:pt x="8901122" y="737010"/>
                  <a:pt x="8907725" y="681866"/>
                  <a:pt x="8898081" y="630137"/>
                </a:cubicBezTo>
                <a:close/>
                <a:moveTo>
                  <a:pt x="11491396" y="623931"/>
                </a:moveTo>
                <a:cubicBezTo>
                  <a:pt x="11465686" y="637515"/>
                  <a:pt x="11440209" y="650546"/>
                  <a:pt x="11413329" y="662344"/>
                </a:cubicBezTo>
                <a:cubicBezTo>
                  <a:pt x="11268660" y="727282"/>
                  <a:pt x="11113102" y="758642"/>
                  <a:pt x="10966547" y="818916"/>
                </a:cubicBezTo>
                <a:cubicBezTo>
                  <a:pt x="10793574" y="889896"/>
                  <a:pt x="10652020" y="1008307"/>
                  <a:pt x="10498883" y="1111507"/>
                </a:cubicBezTo>
                <a:cubicBezTo>
                  <a:pt x="10559155" y="1098395"/>
                  <a:pt x="10616158" y="1067158"/>
                  <a:pt x="10671292" y="1035777"/>
                </a:cubicBezTo>
                <a:lnTo>
                  <a:pt x="10685894" y="1027151"/>
                </a:lnTo>
                <a:cubicBezTo>
                  <a:pt x="10821548" y="950027"/>
                  <a:pt x="10965272" y="882756"/>
                  <a:pt x="11104337" y="817377"/>
                </a:cubicBezTo>
                <a:cubicBezTo>
                  <a:pt x="11233375" y="757414"/>
                  <a:pt x="11364889" y="694633"/>
                  <a:pt x="11491396" y="623931"/>
                </a:cubicBezTo>
                <a:close/>
                <a:moveTo>
                  <a:pt x="10779304" y="584486"/>
                </a:moveTo>
                <a:cubicBezTo>
                  <a:pt x="10740583" y="648568"/>
                  <a:pt x="10699136" y="711502"/>
                  <a:pt x="10658378" y="772788"/>
                </a:cubicBezTo>
                <a:cubicBezTo>
                  <a:pt x="10594579" y="868744"/>
                  <a:pt x="10529620" y="967431"/>
                  <a:pt x="10475581" y="1070739"/>
                </a:cubicBezTo>
                <a:cubicBezTo>
                  <a:pt x="10578194" y="966751"/>
                  <a:pt x="10672522" y="819977"/>
                  <a:pt x="10735178" y="693281"/>
                </a:cubicBezTo>
                <a:close/>
                <a:moveTo>
                  <a:pt x="10132488" y="518596"/>
                </a:moveTo>
                <a:cubicBezTo>
                  <a:pt x="10047856" y="532980"/>
                  <a:pt x="9963302" y="548687"/>
                  <a:pt x="9879465" y="567273"/>
                </a:cubicBezTo>
                <a:cubicBezTo>
                  <a:pt x="9683016" y="611580"/>
                  <a:pt x="9523495" y="697916"/>
                  <a:pt x="9364243" y="809468"/>
                </a:cubicBezTo>
                <a:cubicBezTo>
                  <a:pt x="9364793" y="809701"/>
                  <a:pt x="9365336" y="809931"/>
                  <a:pt x="9366655" y="809848"/>
                </a:cubicBezTo>
                <a:cubicBezTo>
                  <a:pt x="9558665" y="728900"/>
                  <a:pt x="9742999" y="656935"/>
                  <a:pt x="9914233" y="596159"/>
                </a:cubicBezTo>
                <a:close/>
                <a:moveTo>
                  <a:pt x="10264524" y="501747"/>
                </a:moveTo>
                <a:lnTo>
                  <a:pt x="9922837" y="622979"/>
                </a:lnTo>
                <a:cubicBezTo>
                  <a:pt x="9763806" y="679263"/>
                  <a:pt x="9594234" y="745243"/>
                  <a:pt x="9416908" y="818889"/>
                </a:cubicBezTo>
                <a:cubicBezTo>
                  <a:pt x="9417689" y="818579"/>
                  <a:pt x="9417689" y="818579"/>
                  <a:pt x="9418234" y="818810"/>
                </a:cubicBezTo>
                <a:cubicBezTo>
                  <a:pt x="9717394" y="764555"/>
                  <a:pt x="10002904" y="633058"/>
                  <a:pt x="10264524" y="501747"/>
                </a:cubicBezTo>
                <a:close/>
                <a:moveTo>
                  <a:pt x="10802699" y="488163"/>
                </a:moveTo>
                <a:lnTo>
                  <a:pt x="10618739" y="734118"/>
                </a:lnTo>
                <a:lnTo>
                  <a:pt x="10604580" y="753877"/>
                </a:lnTo>
                <a:cubicBezTo>
                  <a:pt x="10575714" y="793161"/>
                  <a:pt x="10550336" y="828772"/>
                  <a:pt x="10529643" y="867004"/>
                </a:cubicBezTo>
                <a:cubicBezTo>
                  <a:pt x="10501301" y="918746"/>
                  <a:pt x="10479284" y="973805"/>
                  <a:pt x="10462194" y="1035452"/>
                </a:cubicBezTo>
                <a:cubicBezTo>
                  <a:pt x="10514547" y="939156"/>
                  <a:pt x="10575176" y="847655"/>
                  <a:pt x="10635117" y="757788"/>
                </a:cubicBezTo>
                <a:cubicBezTo>
                  <a:pt x="10692800" y="670189"/>
                  <a:pt x="10751735" y="581180"/>
                  <a:pt x="10802699" y="488163"/>
                </a:cubicBezTo>
                <a:close/>
                <a:moveTo>
                  <a:pt x="10359107" y="485136"/>
                </a:moveTo>
                <a:cubicBezTo>
                  <a:pt x="10100692" y="616512"/>
                  <a:pt x="9815681" y="755947"/>
                  <a:pt x="9515108" y="825701"/>
                </a:cubicBezTo>
                <a:cubicBezTo>
                  <a:pt x="9825509" y="831572"/>
                  <a:pt x="10104184" y="667562"/>
                  <a:pt x="10359107" y="485136"/>
                </a:cubicBezTo>
                <a:close/>
                <a:moveTo>
                  <a:pt x="11886089" y="483936"/>
                </a:moveTo>
                <a:cubicBezTo>
                  <a:pt x="11800033" y="547295"/>
                  <a:pt x="11710455" y="605296"/>
                  <a:pt x="11622890" y="661575"/>
                </a:cubicBezTo>
                <a:cubicBezTo>
                  <a:pt x="11437051" y="781189"/>
                  <a:pt x="11244843" y="905190"/>
                  <a:pt x="11038640" y="996875"/>
                </a:cubicBezTo>
                <a:cubicBezTo>
                  <a:pt x="10885656" y="1064725"/>
                  <a:pt x="10725662" y="1114166"/>
                  <a:pt x="10561310" y="1145020"/>
                </a:cubicBezTo>
                <a:cubicBezTo>
                  <a:pt x="10596460" y="1154752"/>
                  <a:pt x="10632933" y="1164394"/>
                  <a:pt x="10675127" y="1163586"/>
                </a:cubicBezTo>
                <a:cubicBezTo>
                  <a:pt x="10827145" y="1160350"/>
                  <a:pt x="10989398" y="1058435"/>
                  <a:pt x="11120351" y="990907"/>
                </a:cubicBezTo>
                <a:cubicBezTo>
                  <a:pt x="11302032" y="897860"/>
                  <a:pt x="11481110" y="797268"/>
                  <a:pt x="11648506" y="680145"/>
                </a:cubicBezTo>
                <a:cubicBezTo>
                  <a:pt x="11691733" y="649515"/>
                  <a:pt x="11821224" y="550475"/>
                  <a:pt x="11886089" y="483936"/>
                </a:cubicBezTo>
                <a:close/>
                <a:moveTo>
                  <a:pt x="3607114" y="467441"/>
                </a:moveTo>
                <a:cubicBezTo>
                  <a:pt x="3528124" y="599478"/>
                  <a:pt x="3410482" y="705343"/>
                  <a:pt x="3296242" y="807991"/>
                </a:cubicBezTo>
                <a:cubicBezTo>
                  <a:pt x="3255418" y="844446"/>
                  <a:pt x="3213877" y="882186"/>
                  <a:pt x="3174674" y="919759"/>
                </a:cubicBezTo>
                <a:cubicBezTo>
                  <a:pt x="3129209" y="963390"/>
                  <a:pt x="3085915" y="1010032"/>
                  <a:pt x="3042978" y="1054894"/>
                </a:cubicBezTo>
                <a:lnTo>
                  <a:pt x="2968914" y="1133756"/>
                </a:lnTo>
                <a:cubicBezTo>
                  <a:pt x="3001355" y="1109480"/>
                  <a:pt x="3045966" y="1074853"/>
                  <a:pt x="3103823" y="1026814"/>
                </a:cubicBezTo>
                <a:cubicBezTo>
                  <a:pt x="3260201" y="897449"/>
                  <a:pt x="3521192" y="681569"/>
                  <a:pt x="3607114" y="467441"/>
                </a:cubicBezTo>
                <a:close/>
                <a:moveTo>
                  <a:pt x="10784544" y="465669"/>
                </a:moveTo>
                <a:cubicBezTo>
                  <a:pt x="10662409" y="521478"/>
                  <a:pt x="10422179" y="894258"/>
                  <a:pt x="10426419" y="1062158"/>
                </a:cubicBezTo>
                <a:cubicBezTo>
                  <a:pt x="10438657" y="1011968"/>
                  <a:pt x="10453241" y="965354"/>
                  <a:pt x="10471732" y="921679"/>
                </a:cubicBezTo>
                <a:cubicBezTo>
                  <a:pt x="10481672" y="898200"/>
                  <a:pt x="10492705" y="875187"/>
                  <a:pt x="10504824" y="852631"/>
                </a:cubicBezTo>
                <a:cubicBezTo>
                  <a:pt x="10526215" y="812759"/>
                  <a:pt x="10552604" y="776291"/>
                  <a:pt x="10582237" y="736692"/>
                </a:cubicBezTo>
                <a:lnTo>
                  <a:pt x="10596401" y="716935"/>
                </a:lnTo>
                <a:cubicBezTo>
                  <a:pt x="10661482" y="628604"/>
                  <a:pt x="10720448" y="548625"/>
                  <a:pt x="10784544" y="465669"/>
                </a:cubicBezTo>
                <a:close/>
                <a:moveTo>
                  <a:pt x="11916494" y="422768"/>
                </a:moveTo>
                <a:cubicBezTo>
                  <a:pt x="11840345" y="436884"/>
                  <a:pt x="11770712" y="482734"/>
                  <a:pt x="11703185" y="528178"/>
                </a:cubicBezTo>
                <a:lnTo>
                  <a:pt x="11680755" y="543149"/>
                </a:lnTo>
                <a:cubicBezTo>
                  <a:pt x="11503085" y="661715"/>
                  <a:pt x="11307002" y="753816"/>
                  <a:pt x="11116818" y="842623"/>
                </a:cubicBezTo>
                <a:cubicBezTo>
                  <a:pt x="10977992" y="907459"/>
                  <a:pt x="10835051" y="974411"/>
                  <a:pt x="10700164" y="1051220"/>
                </a:cubicBezTo>
                <a:lnTo>
                  <a:pt x="10685570" y="1059849"/>
                </a:lnTo>
                <a:cubicBezTo>
                  <a:pt x="10652486" y="1078679"/>
                  <a:pt x="10619176" y="1098052"/>
                  <a:pt x="10584288" y="1113543"/>
                </a:cubicBezTo>
                <a:cubicBezTo>
                  <a:pt x="10736655" y="1082118"/>
                  <a:pt x="10884823" y="1034762"/>
                  <a:pt x="11026698" y="971858"/>
                </a:cubicBezTo>
                <a:cubicBezTo>
                  <a:pt x="11231114" y="881353"/>
                  <a:pt x="11422542" y="757667"/>
                  <a:pt x="11607604" y="638368"/>
                </a:cubicBezTo>
                <a:cubicBezTo>
                  <a:pt x="11712249" y="570645"/>
                  <a:pt x="11819449" y="501435"/>
                  <a:pt x="11919452" y="423380"/>
                </a:cubicBezTo>
                <a:cubicBezTo>
                  <a:pt x="11918363" y="422918"/>
                  <a:pt x="11917811" y="422686"/>
                  <a:pt x="11916494" y="422768"/>
                </a:cubicBezTo>
                <a:close/>
                <a:moveTo>
                  <a:pt x="8148168" y="416949"/>
                </a:moveTo>
                <a:cubicBezTo>
                  <a:pt x="8041447" y="489578"/>
                  <a:pt x="7951585" y="589312"/>
                  <a:pt x="7862052" y="694330"/>
                </a:cubicBezTo>
                <a:lnTo>
                  <a:pt x="7808002" y="759654"/>
                </a:lnTo>
                <a:close/>
                <a:moveTo>
                  <a:pt x="8295299" y="416143"/>
                </a:moveTo>
                <a:cubicBezTo>
                  <a:pt x="8303328" y="454953"/>
                  <a:pt x="8309263" y="494162"/>
                  <a:pt x="8309124" y="534021"/>
                </a:cubicBezTo>
                <a:cubicBezTo>
                  <a:pt x="8309177" y="581042"/>
                  <a:pt x="8301211" y="627240"/>
                  <a:pt x="8293154" y="672115"/>
                </a:cubicBezTo>
                <a:cubicBezTo>
                  <a:pt x="8287455" y="703824"/>
                  <a:pt x="8281839" y="736857"/>
                  <a:pt x="8279099" y="769176"/>
                </a:cubicBezTo>
                <a:cubicBezTo>
                  <a:pt x="8271208" y="866910"/>
                  <a:pt x="8290164" y="965070"/>
                  <a:pt x="8309186" y="1060039"/>
                </a:cubicBezTo>
                <a:cubicBezTo>
                  <a:pt x="8338258" y="1208834"/>
                  <a:pt x="8368983" y="1362838"/>
                  <a:pt x="8410512" y="1511108"/>
                </a:cubicBezTo>
                <a:cubicBezTo>
                  <a:pt x="8445511" y="1186645"/>
                  <a:pt x="8463496" y="815698"/>
                  <a:pt x="8351657" y="521768"/>
                </a:cubicBezTo>
                <a:cubicBezTo>
                  <a:pt x="8336376" y="481820"/>
                  <a:pt x="8314355" y="448679"/>
                  <a:pt x="8295299" y="416143"/>
                </a:cubicBezTo>
                <a:close/>
                <a:moveTo>
                  <a:pt x="8266483" y="414244"/>
                </a:moveTo>
                <a:cubicBezTo>
                  <a:pt x="8162811" y="736679"/>
                  <a:pt x="8223592" y="1050836"/>
                  <a:pt x="8343425" y="1357811"/>
                </a:cubicBezTo>
                <a:cubicBezTo>
                  <a:pt x="8320496" y="1259904"/>
                  <a:pt x="8300994" y="1161513"/>
                  <a:pt x="8282114" y="1064671"/>
                </a:cubicBezTo>
                <a:cubicBezTo>
                  <a:pt x="8263238" y="967838"/>
                  <a:pt x="8243336" y="867346"/>
                  <a:pt x="8251298" y="766414"/>
                </a:cubicBezTo>
                <a:cubicBezTo>
                  <a:pt x="8253954" y="732777"/>
                  <a:pt x="8259797" y="699198"/>
                  <a:pt x="8265729" y="666939"/>
                </a:cubicBezTo>
                <a:cubicBezTo>
                  <a:pt x="8273319" y="623158"/>
                  <a:pt x="8281376" y="578281"/>
                  <a:pt x="8281494" y="533909"/>
                </a:cubicBezTo>
                <a:cubicBezTo>
                  <a:pt x="8281080" y="493822"/>
                  <a:pt x="8274834" y="453832"/>
                  <a:pt x="8266483" y="414244"/>
                </a:cubicBezTo>
                <a:close/>
                <a:moveTo>
                  <a:pt x="8140802" y="388720"/>
                </a:moveTo>
                <a:cubicBezTo>
                  <a:pt x="8028462" y="422924"/>
                  <a:pt x="7941106" y="490876"/>
                  <a:pt x="7860379" y="596411"/>
                </a:cubicBezTo>
                <a:cubicBezTo>
                  <a:pt x="7812773" y="658663"/>
                  <a:pt x="7772566" y="720182"/>
                  <a:pt x="7737688" y="790400"/>
                </a:cubicBezTo>
                <a:cubicBezTo>
                  <a:pt x="7733439" y="798902"/>
                  <a:pt x="7729892" y="805767"/>
                  <a:pt x="7726885" y="812869"/>
                </a:cubicBezTo>
                <a:cubicBezTo>
                  <a:pt x="7764906" y="767160"/>
                  <a:pt x="7802380" y="721219"/>
                  <a:pt x="7840490" y="676832"/>
                </a:cubicBezTo>
                <a:cubicBezTo>
                  <a:pt x="7933738" y="567590"/>
                  <a:pt x="8028101" y="463327"/>
                  <a:pt x="8140802" y="388720"/>
                </a:cubicBezTo>
                <a:close/>
                <a:moveTo>
                  <a:pt x="3744487" y="383136"/>
                </a:moveTo>
                <a:cubicBezTo>
                  <a:pt x="3789590" y="603780"/>
                  <a:pt x="3850997" y="811848"/>
                  <a:pt x="3970213" y="995559"/>
                </a:cubicBezTo>
                <a:cubicBezTo>
                  <a:pt x="3927384" y="796159"/>
                  <a:pt x="3865366" y="574806"/>
                  <a:pt x="3744487" y="383136"/>
                </a:cubicBezTo>
                <a:close/>
                <a:moveTo>
                  <a:pt x="3624562" y="367041"/>
                </a:moveTo>
                <a:cubicBezTo>
                  <a:pt x="3578160" y="403736"/>
                  <a:pt x="3532667" y="442805"/>
                  <a:pt x="3489712" y="485386"/>
                </a:cubicBezTo>
                <a:cubicBezTo>
                  <a:pt x="3380716" y="591858"/>
                  <a:pt x="3284219" y="714458"/>
                  <a:pt x="3182994" y="828265"/>
                </a:cubicBezTo>
                <a:cubicBezTo>
                  <a:pt x="3100902" y="919812"/>
                  <a:pt x="2899469" y="1135252"/>
                  <a:pt x="2892114" y="1172635"/>
                </a:cubicBezTo>
                <a:lnTo>
                  <a:pt x="3021459" y="1035385"/>
                </a:lnTo>
                <a:cubicBezTo>
                  <a:pt x="3064036" y="990026"/>
                  <a:pt x="3108229" y="943501"/>
                  <a:pt x="3153873" y="898971"/>
                </a:cubicBezTo>
                <a:cubicBezTo>
                  <a:pt x="3193783" y="860125"/>
                  <a:pt x="3235680" y="822883"/>
                  <a:pt x="3276511" y="786423"/>
                </a:cubicBezTo>
                <a:cubicBezTo>
                  <a:pt x="3390214" y="684175"/>
                  <a:pt x="3507852" y="578306"/>
                  <a:pt x="3584154" y="448218"/>
                </a:cubicBezTo>
                <a:cubicBezTo>
                  <a:pt x="3599491" y="421848"/>
                  <a:pt x="3612660" y="394752"/>
                  <a:pt x="3624562" y="367041"/>
                </a:cubicBezTo>
                <a:close/>
                <a:moveTo>
                  <a:pt x="3766672" y="359429"/>
                </a:moveTo>
                <a:cubicBezTo>
                  <a:pt x="3888797" y="549425"/>
                  <a:pt x="3952247" y="768223"/>
                  <a:pt x="3996338" y="968237"/>
                </a:cubicBezTo>
                <a:cubicBezTo>
                  <a:pt x="3973140" y="739339"/>
                  <a:pt x="3922473" y="455576"/>
                  <a:pt x="3766672" y="359429"/>
                </a:cubicBezTo>
                <a:close/>
                <a:moveTo>
                  <a:pt x="5805386" y="239240"/>
                </a:moveTo>
                <a:cubicBezTo>
                  <a:pt x="5783116" y="246988"/>
                  <a:pt x="5760847" y="254734"/>
                  <a:pt x="5736947" y="261367"/>
                </a:cubicBezTo>
                <a:cubicBezTo>
                  <a:pt x="5638133" y="287976"/>
                  <a:pt x="5538513" y="299897"/>
                  <a:pt x="5427012" y="311272"/>
                </a:cubicBezTo>
                <a:cubicBezTo>
                  <a:pt x="5345554" y="319953"/>
                  <a:pt x="5243942" y="330268"/>
                  <a:pt x="5147818" y="322112"/>
                </a:cubicBezTo>
                <a:cubicBezTo>
                  <a:pt x="5118835" y="319462"/>
                  <a:pt x="5090027" y="315925"/>
                  <a:pt x="5060854" y="311882"/>
                </a:cubicBezTo>
                <a:cubicBezTo>
                  <a:pt x="5021780" y="306636"/>
                  <a:pt x="4983964" y="301993"/>
                  <a:pt x="4945989" y="300516"/>
                </a:cubicBezTo>
                <a:cubicBezTo>
                  <a:pt x="5093776" y="343728"/>
                  <a:pt x="5255799" y="359063"/>
                  <a:pt x="5410479" y="348434"/>
                </a:cubicBezTo>
                <a:cubicBezTo>
                  <a:pt x="5535307" y="339607"/>
                  <a:pt x="5683741" y="304513"/>
                  <a:pt x="5805386" y="239240"/>
                </a:cubicBezTo>
                <a:close/>
                <a:moveTo>
                  <a:pt x="5905192" y="163079"/>
                </a:moveTo>
                <a:cubicBezTo>
                  <a:pt x="5892074" y="166484"/>
                  <a:pt x="5879136" y="168997"/>
                  <a:pt x="5865655" y="171901"/>
                </a:cubicBezTo>
                <a:cubicBezTo>
                  <a:pt x="5671371" y="212758"/>
                  <a:pt x="5464843" y="252569"/>
                  <a:pt x="5259740" y="257013"/>
                </a:cubicBezTo>
                <a:cubicBezTo>
                  <a:pt x="5242649" y="257191"/>
                  <a:pt x="5225558" y="257369"/>
                  <a:pt x="5208466" y="257550"/>
                </a:cubicBezTo>
                <a:cubicBezTo>
                  <a:pt x="5132177" y="258666"/>
                  <a:pt x="5054091" y="259560"/>
                  <a:pt x="4980204" y="271903"/>
                </a:cubicBezTo>
                <a:cubicBezTo>
                  <a:pt x="5009725" y="274165"/>
                  <a:pt x="5038894" y="278201"/>
                  <a:pt x="5068068" y="282244"/>
                </a:cubicBezTo>
                <a:cubicBezTo>
                  <a:pt x="5096338" y="286164"/>
                  <a:pt x="5124608" y="290090"/>
                  <a:pt x="5153231" y="292240"/>
                </a:cubicBezTo>
                <a:cubicBezTo>
                  <a:pt x="5246661" y="300067"/>
                  <a:pt x="5346469" y="289533"/>
                  <a:pt x="5426491" y="281128"/>
                </a:cubicBezTo>
                <a:cubicBezTo>
                  <a:pt x="5536189" y="269536"/>
                  <a:pt x="5634727" y="258390"/>
                  <a:pt x="5731212" y="231951"/>
                </a:cubicBezTo>
                <a:cubicBezTo>
                  <a:pt x="5794995" y="214721"/>
                  <a:pt x="5853525" y="191373"/>
                  <a:pt x="5905192" y="163079"/>
                </a:cubicBezTo>
                <a:close/>
                <a:moveTo>
                  <a:pt x="5944437" y="113829"/>
                </a:moveTo>
                <a:cubicBezTo>
                  <a:pt x="5917256" y="119186"/>
                  <a:pt x="5863594" y="140199"/>
                  <a:pt x="5825032" y="146405"/>
                </a:cubicBezTo>
                <a:cubicBezTo>
                  <a:pt x="5539893" y="189777"/>
                  <a:pt x="5237140" y="170377"/>
                  <a:pt x="4955599" y="247008"/>
                </a:cubicBezTo>
                <a:cubicBezTo>
                  <a:pt x="5038637" y="230314"/>
                  <a:pt x="5125543" y="229138"/>
                  <a:pt x="5210104" y="228123"/>
                </a:cubicBezTo>
                <a:cubicBezTo>
                  <a:pt x="5227195" y="227945"/>
                  <a:pt x="5244285" y="227765"/>
                  <a:pt x="5261015" y="227087"/>
                </a:cubicBezTo>
                <a:cubicBezTo>
                  <a:pt x="5463242" y="223204"/>
                  <a:pt x="5667966" y="183171"/>
                  <a:pt x="5861181" y="143093"/>
                </a:cubicBezTo>
                <a:cubicBezTo>
                  <a:pt x="5895331" y="135893"/>
                  <a:pt x="5928215" y="128080"/>
                  <a:pt x="5961252" y="114820"/>
                </a:cubicBezTo>
                <a:cubicBezTo>
                  <a:pt x="5959615" y="111998"/>
                  <a:pt x="5953497" y="112044"/>
                  <a:pt x="5944437" y="113829"/>
                </a:cubicBezTo>
                <a:close/>
                <a:moveTo>
                  <a:pt x="9095810" y="0"/>
                </a:moveTo>
                <a:lnTo>
                  <a:pt x="9215999" y="0"/>
                </a:lnTo>
                <a:lnTo>
                  <a:pt x="9250991" y="17650"/>
                </a:lnTo>
                <a:cubicBezTo>
                  <a:pt x="9345825" y="54329"/>
                  <a:pt x="9448424" y="64330"/>
                  <a:pt x="9551793" y="69947"/>
                </a:cubicBezTo>
                <a:cubicBezTo>
                  <a:pt x="9773323" y="81971"/>
                  <a:pt x="9993517" y="56091"/>
                  <a:pt x="10211701" y="15192"/>
                </a:cubicBezTo>
                <a:cubicBezTo>
                  <a:pt x="10030564" y="37013"/>
                  <a:pt x="9847820" y="45912"/>
                  <a:pt x="9665014" y="41266"/>
                </a:cubicBezTo>
                <a:cubicBezTo>
                  <a:pt x="9560295" y="38460"/>
                  <a:pt x="9467175" y="31066"/>
                  <a:pt x="9382567" y="18583"/>
                </a:cubicBezTo>
                <a:lnTo>
                  <a:pt x="9283159" y="0"/>
                </a:lnTo>
                <a:lnTo>
                  <a:pt x="9469266" y="0"/>
                </a:lnTo>
                <a:lnTo>
                  <a:pt x="9504117" y="4274"/>
                </a:lnTo>
                <a:cubicBezTo>
                  <a:pt x="9555272" y="8689"/>
                  <a:pt x="9609472" y="11637"/>
                  <a:pt x="9667223" y="13232"/>
                </a:cubicBezTo>
                <a:cubicBezTo>
                  <a:pt x="9740740" y="15225"/>
                  <a:pt x="9814266" y="15008"/>
                  <a:pt x="9887703" y="12601"/>
                </a:cubicBezTo>
                <a:lnTo>
                  <a:pt x="10088930" y="0"/>
                </a:lnTo>
                <a:lnTo>
                  <a:pt x="10544171" y="0"/>
                </a:lnTo>
                <a:lnTo>
                  <a:pt x="10392396" y="36772"/>
                </a:lnTo>
                <a:cubicBezTo>
                  <a:pt x="10070832" y="110795"/>
                  <a:pt x="9739873" y="167441"/>
                  <a:pt x="9413803" y="131277"/>
                </a:cubicBezTo>
                <a:cubicBezTo>
                  <a:pt x="9315472" y="120226"/>
                  <a:pt x="9243539" y="84460"/>
                  <a:pt x="9174626" y="44983"/>
                </a:cubicBezTo>
                <a:close/>
                <a:moveTo>
                  <a:pt x="8474998" y="0"/>
                </a:moveTo>
                <a:lnTo>
                  <a:pt x="8573502" y="0"/>
                </a:lnTo>
                <a:lnTo>
                  <a:pt x="8659539" y="117664"/>
                </a:lnTo>
                <a:cubicBezTo>
                  <a:pt x="8833725" y="341427"/>
                  <a:pt x="9029703" y="551148"/>
                  <a:pt x="9248507" y="743734"/>
                </a:cubicBezTo>
                <a:cubicBezTo>
                  <a:pt x="9268744" y="761313"/>
                  <a:pt x="9289217" y="778348"/>
                  <a:pt x="9309457" y="795932"/>
                </a:cubicBezTo>
                <a:cubicBezTo>
                  <a:pt x="9458210" y="686371"/>
                  <a:pt x="9607233" y="585288"/>
                  <a:pt x="9785496" y="530713"/>
                </a:cubicBezTo>
                <a:cubicBezTo>
                  <a:pt x="10009630" y="462073"/>
                  <a:pt x="10250992" y="434854"/>
                  <a:pt x="10482828" y="399738"/>
                </a:cubicBezTo>
                <a:cubicBezTo>
                  <a:pt x="10519933" y="394202"/>
                  <a:pt x="10478550" y="453937"/>
                  <a:pt x="10468382" y="461219"/>
                </a:cubicBezTo>
                <a:cubicBezTo>
                  <a:pt x="10161572" y="688641"/>
                  <a:pt x="9818370" y="924476"/>
                  <a:pt x="9430790" y="895589"/>
                </a:cubicBezTo>
                <a:cubicBezTo>
                  <a:pt x="9617112" y="1044003"/>
                  <a:pt x="9813963" y="1178199"/>
                  <a:pt x="10019780" y="1298815"/>
                </a:cubicBezTo>
                <a:cubicBezTo>
                  <a:pt x="10142151" y="1263712"/>
                  <a:pt x="10256792" y="1186061"/>
                  <a:pt x="10372218" y="1146081"/>
                </a:cubicBezTo>
                <a:cubicBezTo>
                  <a:pt x="10279439" y="901425"/>
                  <a:pt x="10751513" y="443317"/>
                  <a:pt x="10896429" y="310883"/>
                </a:cubicBezTo>
                <a:cubicBezTo>
                  <a:pt x="10907980" y="300321"/>
                  <a:pt x="10927341" y="295643"/>
                  <a:pt x="10919735" y="318176"/>
                </a:cubicBezTo>
                <a:cubicBezTo>
                  <a:pt x="10845552" y="531416"/>
                  <a:pt x="10769057" y="750112"/>
                  <a:pt x="10637064" y="935661"/>
                </a:cubicBezTo>
                <a:cubicBezTo>
                  <a:pt x="10618262" y="961821"/>
                  <a:pt x="10471373" y="1105010"/>
                  <a:pt x="10516995" y="1070245"/>
                </a:cubicBezTo>
                <a:cubicBezTo>
                  <a:pt x="10630585" y="984423"/>
                  <a:pt x="10740230" y="886628"/>
                  <a:pt x="10868835" y="815534"/>
                </a:cubicBezTo>
                <a:cubicBezTo>
                  <a:pt x="11133493" y="669415"/>
                  <a:pt x="11435682" y="612577"/>
                  <a:pt x="11704547" y="465665"/>
                </a:cubicBezTo>
                <a:cubicBezTo>
                  <a:pt x="11748194" y="441649"/>
                  <a:pt x="11962368" y="287033"/>
                  <a:pt x="12033562" y="350012"/>
                </a:cubicBezTo>
                <a:cubicBezTo>
                  <a:pt x="12042008" y="357446"/>
                  <a:pt x="12029170" y="377121"/>
                  <a:pt x="12025537" y="382666"/>
                </a:cubicBezTo>
                <a:cubicBezTo>
                  <a:pt x="11835636" y="694348"/>
                  <a:pt x="11402055" y="895784"/>
                  <a:pt x="11088649" y="1056676"/>
                </a:cubicBezTo>
                <a:cubicBezTo>
                  <a:pt x="10916755" y="1144851"/>
                  <a:pt x="10757473" y="1230645"/>
                  <a:pt x="10561600" y="1229477"/>
                </a:cubicBezTo>
                <a:cubicBezTo>
                  <a:pt x="10456897" y="1228927"/>
                  <a:pt x="10388434" y="1221837"/>
                  <a:pt x="10280797" y="1263181"/>
                </a:cubicBezTo>
                <a:cubicBezTo>
                  <a:pt x="10214114" y="1288380"/>
                  <a:pt x="10149765" y="1312641"/>
                  <a:pt x="10083376" y="1334114"/>
                </a:cubicBezTo>
                <a:cubicBezTo>
                  <a:pt x="10323674" y="1470609"/>
                  <a:pt x="10574467" y="1588379"/>
                  <a:pt x="10832582" y="1687356"/>
                </a:cubicBezTo>
                <a:cubicBezTo>
                  <a:pt x="10835145" y="1685866"/>
                  <a:pt x="10837160" y="1684144"/>
                  <a:pt x="10839263" y="1683743"/>
                </a:cubicBezTo>
                <a:cubicBezTo>
                  <a:pt x="11026680" y="1639479"/>
                  <a:pt x="11198523" y="1559010"/>
                  <a:pt x="11350910" y="1443899"/>
                </a:cubicBezTo>
                <a:cubicBezTo>
                  <a:pt x="11353302" y="1439761"/>
                  <a:pt x="11356166" y="1434532"/>
                  <a:pt x="11360346" y="1429225"/>
                </a:cubicBezTo>
                <a:cubicBezTo>
                  <a:pt x="11568454" y="1154547"/>
                  <a:pt x="11893126" y="995756"/>
                  <a:pt x="12167580" y="789523"/>
                </a:cubicBezTo>
                <a:lnTo>
                  <a:pt x="12192000" y="769876"/>
                </a:lnTo>
                <a:lnTo>
                  <a:pt x="12192000" y="802845"/>
                </a:lnTo>
                <a:lnTo>
                  <a:pt x="12173558" y="821317"/>
                </a:lnTo>
                <a:cubicBezTo>
                  <a:pt x="12156328" y="839775"/>
                  <a:pt x="12135859" y="862655"/>
                  <a:pt x="12117398" y="877374"/>
                </a:cubicBezTo>
                <a:cubicBezTo>
                  <a:pt x="11911342" y="1038644"/>
                  <a:pt x="11659100" y="1158472"/>
                  <a:pt x="11472926" y="1344259"/>
                </a:cubicBezTo>
                <a:cubicBezTo>
                  <a:pt x="11530856" y="1294104"/>
                  <a:pt x="11599815" y="1254410"/>
                  <a:pt x="11666978" y="1215889"/>
                </a:cubicBezTo>
                <a:cubicBezTo>
                  <a:pt x="11680568" y="1208123"/>
                  <a:pt x="11694155" y="1200357"/>
                  <a:pt x="11707200" y="1192361"/>
                </a:cubicBezTo>
                <a:cubicBezTo>
                  <a:pt x="11867081" y="1099094"/>
                  <a:pt x="12010478" y="976320"/>
                  <a:pt x="12144637" y="858646"/>
                </a:cubicBezTo>
                <a:lnTo>
                  <a:pt x="12192000" y="810414"/>
                </a:lnTo>
                <a:lnTo>
                  <a:pt x="12192000" y="916439"/>
                </a:lnTo>
                <a:lnTo>
                  <a:pt x="12150630" y="982925"/>
                </a:lnTo>
                <a:cubicBezTo>
                  <a:pt x="11972246" y="1237618"/>
                  <a:pt x="11719654" y="1416530"/>
                  <a:pt x="11389484" y="1469889"/>
                </a:cubicBezTo>
                <a:cubicBezTo>
                  <a:pt x="11249700" y="1582602"/>
                  <a:pt x="11093517" y="1667134"/>
                  <a:pt x="10923736" y="1721439"/>
                </a:cubicBezTo>
                <a:cubicBezTo>
                  <a:pt x="10979487" y="1741826"/>
                  <a:pt x="11035469" y="1761662"/>
                  <a:pt x="11091913" y="1780406"/>
                </a:cubicBezTo>
                <a:cubicBezTo>
                  <a:pt x="11318237" y="1855623"/>
                  <a:pt x="11544464" y="1908264"/>
                  <a:pt x="11771238" y="1944400"/>
                </a:cubicBezTo>
                <a:cubicBezTo>
                  <a:pt x="11775181" y="1939634"/>
                  <a:pt x="11778904" y="1935410"/>
                  <a:pt x="11783166" y="1931422"/>
                </a:cubicBezTo>
                <a:cubicBezTo>
                  <a:pt x="11885723" y="1797152"/>
                  <a:pt x="11990570" y="1669642"/>
                  <a:pt x="12131988" y="1574357"/>
                </a:cubicBezTo>
                <a:lnTo>
                  <a:pt x="12192000" y="1537429"/>
                </a:lnTo>
                <a:lnTo>
                  <a:pt x="12192000" y="1589108"/>
                </a:lnTo>
                <a:lnTo>
                  <a:pt x="12112105" y="1640352"/>
                </a:lnTo>
                <a:cubicBezTo>
                  <a:pt x="12011319" y="1713959"/>
                  <a:pt x="11928638" y="1801479"/>
                  <a:pt x="11849203" y="1900149"/>
                </a:cubicBezTo>
                <a:cubicBezTo>
                  <a:pt x="11883038" y="1876488"/>
                  <a:pt x="11915071" y="1849494"/>
                  <a:pt x="11946326" y="1822808"/>
                </a:cubicBezTo>
                <a:cubicBezTo>
                  <a:pt x="11980834" y="1792997"/>
                  <a:pt x="12017130" y="1762011"/>
                  <a:pt x="12055863" y="1735914"/>
                </a:cubicBezTo>
                <a:cubicBezTo>
                  <a:pt x="12086678" y="1714840"/>
                  <a:pt x="12119524" y="1696556"/>
                  <a:pt x="12150816" y="1678902"/>
                </a:cubicBezTo>
                <a:lnTo>
                  <a:pt x="12192000" y="1655121"/>
                </a:lnTo>
                <a:lnTo>
                  <a:pt x="12192000" y="1686869"/>
                </a:lnTo>
                <a:lnTo>
                  <a:pt x="12163772" y="1703058"/>
                </a:lnTo>
                <a:cubicBezTo>
                  <a:pt x="12132704" y="1720165"/>
                  <a:pt x="12100405" y="1738677"/>
                  <a:pt x="12070597" y="1758893"/>
                </a:cubicBezTo>
                <a:cubicBezTo>
                  <a:pt x="12033422" y="1784357"/>
                  <a:pt x="11997904" y="1815035"/>
                  <a:pt x="11963621" y="1844299"/>
                </a:cubicBezTo>
                <a:cubicBezTo>
                  <a:pt x="11938421" y="1865816"/>
                  <a:pt x="11913214" y="1887338"/>
                  <a:pt x="11886604" y="1907617"/>
                </a:cubicBezTo>
                <a:cubicBezTo>
                  <a:pt x="11977116" y="1884856"/>
                  <a:pt x="12067233" y="1841647"/>
                  <a:pt x="12153575" y="1786372"/>
                </a:cubicBezTo>
                <a:lnTo>
                  <a:pt x="12192000" y="1759693"/>
                </a:lnTo>
                <a:lnTo>
                  <a:pt x="12192000" y="1809459"/>
                </a:lnTo>
                <a:lnTo>
                  <a:pt x="12121362" y="1857561"/>
                </a:lnTo>
                <a:cubicBezTo>
                  <a:pt x="12048187" y="1902591"/>
                  <a:pt x="11972544" y="1939172"/>
                  <a:pt x="11895949" y="1963079"/>
                </a:cubicBezTo>
                <a:lnTo>
                  <a:pt x="12192000" y="1990579"/>
                </a:lnTo>
                <a:lnTo>
                  <a:pt x="12192000" y="2065582"/>
                </a:lnTo>
                <a:lnTo>
                  <a:pt x="12153918" y="2063926"/>
                </a:lnTo>
                <a:lnTo>
                  <a:pt x="12192000" y="2085104"/>
                </a:lnTo>
                <a:lnTo>
                  <a:pt x="12192000" y="2178471"/>
                </a:lnTo>
                <a:lnTo>
                  <a:pt x="12085355" y="2122457"/>
                </a:lnTo>
                <a:lnTo>
                  <a:pt x="12192000" y="2196158"/>
                </a:lnTo>
                <a:lnTo>
                  <a:pt x="12192000" y="2230374"/>
                </a:lnTo>
                <a:lnTo>
                  <a:pt x="12041237" y="2126309"/>
                </a:lnTo>
                <a:cubicBezTo>
                  <a:pt x="12076493" y="2177612"/>
                  <a:pt x="12124001" y="2222030"/>
                  <a:pt x="12174450" y="2262541"/>
                </a:cubicBezTo>
                <a:lnTo>
                  <a:pt x="12192000" y="2275857"/>
                </a:lnTo>
                <a:lnTo>
                  <a:pt x="12192000" y="2377131"/>
                </a:lnTo>
                <a:lnTo>
                  <a:pt x="12155801" y="2349925"/>
                </a:lnTo>
                <a:cubicBezTo>
                  <a:pt x="12047062" y="2264619"/>
                  <a:pt x="11950704" y="2181979"/>
                  <a:pt x="11930164" y="2041945"/>
                </a:cubicBezTo>
                <a:cubicBezTo>
                  <a:pt x="11807338" y="2027929"/>
                  <a:pt x="11684723" y="2008847"/>
                  <a:pt x="11561767" y="1984479"/>
                </a:cubicBezTo>
                <a:cubicBezTo>
                  <a:pt x="11829168" y="2318516"/>
                  <a:pt x="11916257" y="2737804"/>
                  <a:pt x="11987997" y="3153822"/>
                </a:cubicBezTo>
                <a:cubicBezTo>
                  <a:pt x="11991834" y="3176690"/>
                  <a:pt x="11945766" y="3233800"/>
                  <a:pt x="11926558" y="3203134"/>
                </a:cubicBezTo>
                <a:cubicBezTo>
                  <a:pt x="11688637" y="2826855"/>
                  <a:pt x="11343207" y="2452063"/>
                  <a:pt x="11440430" y="1973028"/>
                </a:cubicBezTo>
                <a:cubicBezTo>
                  <a:pt x="11441503" y="1968973"/>
                  <a:pt x="11443583" y="1964061"/>
                  <a:pt x="11446754" y="1959605"/>
                </a:cubicBezTo>
                <a:cubicBezTo>
                  <a:pt x="11314670" y="1929437"/>
                  <a:pt x="11182797" y="1894208"/>
                  <a:pt x="11050651" y="1850495"/>
                </a:cubicBezTo>
                <a:cubicBezTo>
                  <a:pt x="10825423" y="1775743"/>
                  <a:pt x="10604642" y="1687421"/>
                  <a:pt x="10389960" y="1586232"/>
                </a:cubicBezTo>
                <a:cubicBezTo>
                  <a:pt x="10423849" y="1697796"/>
                  <a:pt x="10481699" y="1805979"/>
                  <a:pt x="10500699" y="1913175"/>
                </a:cubicBezTo>
                <a:cubicBezTo>
                  <a:pt x="10502971" y="1915419"/>
                  <a:pt x="10505550" y="1918445"/>
                  <a:pt x="10507814" y="1920694"/>
                </a:cubicBezTo>
                <a:cubicBezTo>
                  <a:pt x="10511536" y="1916469"/>
                  <a:pt x="10515800" y="1912482"/>
                  <a:pt x="10518908" y="1911226"/>
                </a:cubicBezTo>
                <a:cubicBezTo>
                  <a:pt x="10803133" y="1788841"/>
                  <a:pt x="11118572" y="2264893"/>
                  <a:pt x="11258935" y="2442781"/>
                </a:cubicBezTo>
                <a:cubicBezTo>
                  <a:pt x="11271929" y="2459223"/>
                  <a:pt x="11230610" y="2515770"/>
                  <a:pt x="11211663" y="2510325"/>
                </a:cubicBezTo>
                <a:cubicBezTo>
                  <a:pt x="10952813" y="2437432"/>
                  <a:pt x="10754880" y="2286035"/>
                  <a:pt x="10571295" y="2105302"/>
                </a:cubicBezTo>
                <a:cubicBezTo>
                  <a:pt x="10593939" y="2333141"/>
                  <a:pt x="10477445" y="2625036"/>
                  <a:pt x="10435737" y="2805672"/>
                </a:cubicBezTo>
                <a:cubicBezTo>
                  <a:pt x="10398299" y="2965580"/>
                  <a:pt x="10359478" y="3078554"/>
                  <a:pt x="10206831" y="3151701"/>
                </a:cubicBezTo>
                <a:cubicBezTo>
                  <a:pt x="10193935" y="3157832"/>
                  <a:pt x="10194572" y="3142650"/>
                  <a:pt x="10196482" y="3135084"/>
                </a:cubicBezTo>
                <a:cubicBezTo>
                  <a:pt x="10274073" y="2811909"/>
                  <a:pt x="10304290" y="2478979"/>
                  <a:pt x="10381882" y="2155807"/>
                </a:cubicBezTo>
                <a:cubicBezTo>
                  <a:pt x="10395105" y="2100241"/>
                  <a:pt x="10437104" y="2020803"/>
                  <a:pt x="10439260" y="1962486"/>
                </a:cubicBezTo>
                <a:cubicBezTo>
                  <a:pt x="10439491" y="1961942"/>
                  <a:pt x="10439175" y="1961166"/>
                  <a:pt x="10439409" y="1960615"/>
                </a:cubicBezTo>
                <a:cubicBezTo>
                  <a:pt x="10439475" y="1957427"/>
                  <a:pt x="10440085" y="1954468"/>
                  <a:pt x="10439915" y="1951821"/>
                </a:cubicBezTo>
                <a:cubicBezTo>
                  <a:pt x="10433959" y="1836632"/>
                  <a:pt x="10332627" y="1683636"/>
                  <a:pt x="10314241" y="1556749"/>
                </a:cubicBezTo>
                <a:cubicBezTo>
                  <a:pt x="10313847" y="1554649"/>
                  <a:pt x="10314451" y="1551688"/>
                  <a:pt x="10315061" y="1548729"/>
                </a:cubicBezTo>
                <a:cubicBezTo>
                  <a:pt x="10038413" y="1412938"/>
                  <a:pt x="9774128" y="1254043"/>
                  <a:pt x="9526158" y="1071804"/>
                </a:cubicBezTo>
                <a:cubicBezTo>
                  <a:pt x="9586547" y="1245450"/>
                  <a:pt x="9699054" y="1407035"/>
                  <a:pt x="9758689" y="1585512"/>
                </a:cubicBezTo>
                <a:cubicBezTo>
                  <a:pt x="9851296" y="1860991"/>
                  <a:pt x="9909066" y="2144264"/>
                  <a:pt x="9941392" y="2432858"/>
                </a:cubicBezTo>
                <a:cubicBezTo>
                  <a:pt x="9942776" y="2446319"/>
                  <a:pt x="9898852" y="2512059"/>
                  <a:pt x="9887724" y="2495762"/>
                </a:cubicBezTo>
                <a:cubicBezTo>
                  <a:pt x="9758830" y="2305989"/>
                  <a:pt x="9675953" y="2083557"/>
                  <a:pt x="9587446" y="1872898"/>
                </a:cubicBezTo>
                <a:cubicBezTo>
                  <a:pt x="9504836" y="1675682"/>
                  <a:pt x="9450239" y="1492905"/>
                  <a:pt x="9462810" y="1288346"/>
                </a:cubicBezTo>
                <a:cubicBezTo>
                  <a:pt x="9416080" y="1372857"/>
                  <a:pt x="9368030" y="1457457"/>
                  <a:pt x="9318575" y="1540820"/>
                </a:cubicBezTo>
                <a:cubicBezTo>
                  <a:pt x="9284037" y="1599587"/>
                  <a:pt x="9257140" y="1661598"/>
                  <a:pt x="9191090" y="1688355"/>
                </a:cubicBezTo>
                <a:cubicBezTo>
                  <a:pt x="9186426" y="1690241"/>
                  <a:pt x="9179411" y="1688563"/>
                  <a:pt x="9177757" y="1683354"/>
                </a:cubicBezTo>
                <a:cubicBezTo>
                  <a:pt x="9143528" y="1583238"/>
                  <a:pt x="9220115" y="1420588"/>
                  <a:pt x="9274865" y="1336896"/>
                </a:cubicBezTo>
                <a:cubicBezTo>
                  <a:pt x="9324504" y="1260695"/>
                  <a:pt x="9393212" y="1200294"/>
                  <a:pt x="9478649" y="1173376"/>
                </a:cubicBezTo>
                <a:cubicBezTo>
                  <a:pt x="9479343" y="1171736"/>
                  <a:pt x="9480811" y="1169782"/>
                  <a:pt x="9482281" y="1167830"/>
                </a:cubicBezTo>
                <a:cubicBezTo>
                  <a:pt x="9463542" y="1119335"/>
                  <a:pt x="9448141" y="1069035"/>
                  <a:pt x="9438637" y="1015438"/>
                </a:cubicBezTo>
                <a:cubicBezTo>
                  <a:pt x="9438473" y="1012795"/>
                  <a:pt x="9438847" y="1010377"/>
                  <a:pt x="9439458" y="1007420"/>
                </a:cubicBezTo>
                <a:cubicBezTo>
                  <a:pt x="9356819" y="944106"/>
                  <a:pt x="9275563" y="877509"/>
                  <a:pt x="9197105" y="808882"/>
                </a:cubicBezTo>
                <a:cubicBezTo>
                  <a:pt x="9119732" y="740719"/>
                  <a:pt x="9045390" y="669969"/>
                  <a:pt x="8973607" y="597733"/>
                </a:cubicBezTo>
                <a:cubicBezTo>
                  <a:pt x="9117865" y="988437"/>
                  <a:pt x="9115639" y="1402749"/>
                  <a:pt x="8967512" y="1795211"/>
                </a:cubicBezTo>
                <a:cubicBezTo>
                  <a:pt x="8964595" y="1803635"/>
                  <a:pt x="8922055" y="1866099"/>
                  <a:pt x="8912526" y="1841464"/>
                </a:cubicBezTo>
                <a:cubicBezTo>
                  <a:pt x="8756044" y="1433999"/>
                  <a:pt x="8647107" y="967467"/>
                  <a:pt x="8893391" y="572788"/>
                </a:cubicBezTo>
                <a:cubicBezTo>
                  <a:pt x="8896018" y="568101"/>
                  <a:pt x="8899507" y="564428"/>
                  <a:pt x="8902990" y="560750"/>
                </a:cubicBezTo>
                <a:cubicBezTo>
                  <a:pt x="8907633" y="554349"/>
                  <a:pt x="8913596" y="547863"/>
                  <a:pt x="8919102" y="542471"/>
                </a:cubicBezTo>
                <a:cubicBezTo>
                  <a:pt x="8828814" y="448553"/>
                  <a:pt x="8743025" y="351231"/>
                  <a:pt x="8661728" y="250903"/>
                </a:cubicBezTo>
                <a:close/>
                <a:moveTo>
                  <a:pt x="8357758" y="0"/>
                </a:moveTo>
                <a:lnTo>
                  <a:pt x="8405492" y="0"/>
                </a:lnTo>
                <a:lnTo>
                  <a:pt x="8392083" y="30495"/>
                </a:lnTo>
                <a:cubicBezTo>
                  <a:pt x="8354166" y="121698"/>
                  <a:pt x="8324318" y="217584"/>
                  <a:pt x="8339888" y="306259"/>
                </a:cubicBezTo>
                <a:cubicBezTo>
                  <a:pt x="8364400" y="446040"/>
                  <a:pt x="8455049" y="577127"/>
                  <a:pt x="8473847" y="727373"/>
                </a:cubicBezTo>
                <a:cubicBezTo>
                  <a:pt x="8510300" y="1013846"/>
                  <a:pt x="8488635" y="1326579"/>
                  <a:pt x="8454081" y="1611960"/>
                </a:cubicBezTo>
                <a:cubicBezTo>
                  <a:pt x="8452268" y="1625361"/>
                  <a:pt x="8409518" y="1692886"/>
                  <a:pt x="8396000" y="1663986"/>
                </a:cubicBezTo>
                <a:cubicBezTo>
                  <a:pt x="8190763" y="1233305"/>
                  <a:pt x="8063839" y="818387"/>
                  <a:pt x="8238881" y="368438"/>
                </a:cubicBezTo>
                <a:lnTo>
                  <a:pt x="7668140" y="942511"/>
                </a:lnTo>
                <a:cubicBezTo>
                  <a:pt x="7658137" y="952438"/>
                  <a:pt x="7629107" y="972341"/>
                  <a:pt x="7637853" y="942567"/>
                </a:cubicBezTo>
                <a:cubicBezTo>
                  <a:pt x="7690270" y="771614"/>
                  <a:pt x="7793861" y="624255"/>
                  <a:pt x="7909649" y="489150"/>
                </a:cubicBezTo>
                <a:cubicBezTo>
                  <a:pt x="8010566" y="370919"/>
                  <a:pt x="8112174" y="322520"/>
                  <a:pt x="8256182" y="301724"/>
                </a:cubicBezTo>
                <a:cubicBezTo>
                  <a:pt x="8255907" y="293239"/>
                  <a:pt x="8255408" y="285302"/>
                  <a:pt x="8255912" y="276498"/>
                </a:cubicBezTo>
                <a:cubicBezTo>
                  <a:pt x="8260651" y="221208"/>
                  <a:pt x="8285427" y="155085"/>
                  <a:pt x="8315225" y="89075"/>
                </a:cubicBezTo>
                <a:close/>
                <a:moveTo>
                  <a:pt x="7497388" y="0"/>
                </a:moveTo>
                <a:lnTo>
                  <a:pt x="7560921" y="0"/>
                </a:lnTo>
                <a:lnTo>
                  <a:pt x="7546742" y="68966"/>
                </a:lnTo>
                <a:cubicBezTo>
                  <a:pt x="7513334" y="225436"/>
                  <a:pt x="7494394" y="379659"/>
                  <a:pt x="7488853" y="535687"/>
                </a:cubicBezTo>
                <a:lnTo>
                  <a:pt x="7529509" y="380358"/>
                </a:lnTo>
                <a:cubicBezTo>
                  <a:pt x="7546426" y="316055"/>
                  <a:pt x="7563725" y="249346"/>
                  <a:pt x="7585939" y="184712"/>
                </a:cubicBezTo>
                <a:cubicBezTo>
                  <a:pt x="7597162" y="152119"/>
                  <a:pt x="7609478" y="119997"/>
                  <a:pt x="7621792" y="87864"/>
                </a:cubicBezTo>
                <a:lnTo>
                  <a:pt x="7654204" y="0"/>
                </a:lnTo>
                <a:lnTo>
                  <a:pt x="7683986" y="0"/>
                </a:lnTo>
                <a:lnTo>
                  <a:pt x="7647914" y="97640"/>
                </a:lnTo>
                <a:cubicBezTo>
                  <a:pt x="7635833" y="129221"/>
                  <a:pt x="7623516" y="161350"/>
                  <a:pt x="7612524" y="193392"/>
                </a:cubicBezTo>
                <a:cubicBezTo>
                  <a:pt x="7590775" y="256933"/>
                  <a:pt x="7573702" y="323103"/>
                  <a:pt x="7557013" y="386853"/>
                </a:cubicBezTo>
                <a:lnTo>
                  <a:pt x="7517286" y="539999"/>
                </a:lnTo>
                <a:cubicBezTo>
                  <a:pt x="7579804" y="409054"/>
                  <a:pt x="7648790" y="283748"/>
                  <a:pt x="7704204" y="152292"/>
                </a:cubicBezTo>
                <a:lnTo>
                  <a:pt x="7756975" y="0"/>
                </a:lnTo>
                <a:lnTo>
                  <a:pt x="7837329" y="0"/>
                </a:lnTo>
                <a:lnTo>
                  <a:pt x="7821760" y="65656"/>
                </a:lnTo>
                <a:cubicBezTo>
                  <a:pt x="7739780" y="311007"/>
                  <a:pt x="7576279" y="519263"/>
                  <a:pt x="7488925" y="763628"/>
                </a:cubicBezTo>
                <a:cubicBezTo>
                  <a:pt x="7478308" y="793254"/>
                  <a:pt x="7422482" y="826275"/>
                  <a:pt x="7419999" y="774360"/>
                </a:cubicBezTo>
                <a:cubicBezTo>
                  <a:pt x="7407159" y="524115"/>
                  <a:pt x="7434412" y="279259"/>
                  <a:pt x="7487820" y="37416"/>
                </a:cubicBezTo>
                <a:close/>
                <a:moveTo>
                  <a:pt x="3882765" y="0"/>
                </a:moveTo>
                <a:lnTo>
                  <a:pt x="3995099" y="0"/>
                </a:lnTo>
                <a:lnTo>
                  <a:pt x="4163818" y="234104"/>
                </a:lnTo>
                <a:cubicBezTo>
                  <a:pt x="4167056" y="234046"/>
                  <a:pt x="4169933" y="233486"/>
                  <a:pt x="4172099" y="234207"/>
                </a:cubicBezTo>
                <a:cubicBezTo>
                  <a:pt x="4370329" y="290447"/>
                  <a:pt x="4575890" y="304753"/>
                  <a:pt x="4784282" y="276561"/>
                </a:cubicBezTo>
                <a:cubicBezTo>
                  <a:pt x="4788943" y="273941"/>
                  <a:pt x="4794689" y="270546"/>
                  <a:pt x="4801687" y="267764"/>
                </a:cubicBezTo>
                <a:cubicBezTo>
                  <a:pt x="5207052" y="98325"/>
                  <a:pt x="5661672" y="149587"/>
                  <a:pt x="6082788" y="64119"/>
                </a:cubicBezTo>
                <a:cubicBezTo>
                  <a:pt x="6097705" y="60940"/>
                  <a:pt x="6122565" y="65809"/>
                  <a:pt x="6099442" y="82568"/>
                </a:cubicBezTo>
                <a:cubicBezTo>
                  <a:pt x="5702970" y="366122"/>
                  <a:pt x="5250177" y="483706"/>
                  <a:pt x="4804137" y="320931"/>
                </a:cubicBezTo>
                <a:cubicBezTo>
                  <a:pt x="4608728" y="353445"/>
                  <a:pt x="4415104" y="351091"/>
                  <a:pt x="4227047" y="313415"/>
                </a:cubicBezTo>
                <a:cubicBezTo>
                  <a:pt x="4265992" y="361495"/>
                  <a:pt x="4305481" y="409180"/>
                  <a:pt x="4346041" y="456086"/>
                </a:cubicBezTo>
                <a:cubicBezTo>
                  <a:pt x="4508645" y="644218"/>
                  <a:pt x="4684629" y="811207"/>
                  <a:pt x="4870967" y="963061"/>
                </a:cubicBezTo>
                <a:cubicBezTo>
                  <a:pt x="4877428" y="960662"/>
                  <a:pt x="4883360" y="958653"/>
                  <a:pt x="4889647" y="957147"/>
                </a:cubicBezTo>
                <a:cubicBezTo>
                  <a:pt x="5063790" y="885104"/>
                  <a:pt x="5235998" y="820573"/>
                  <a:pt x="5422504" y="805191"/>
                </a:cubicBezTo>
                <a:cubicBezTo>
                  <a:pt x="5643719" y="786779"/>
                  <a:pt x="5869113" y="808075"/>
                  <a:pt x="6087656" y="826703"/>
                </a:cubicBezTo>
                <a:cubicBezTo>
                  <a:pt x="6118977" y="829180"/>
                  <a:pt x="6064821" y="863092"/>
                  <a:pt x="6058717" y="865992"/>
                </a:cubicBezTo>
                <a:cubicBezTo>
                  <a:pt x="5757093" y="988464"/>
                  <a:pt x="5312094" y="1115658"/>
                  <a:pt x="4974153" y="1045456"/>
                </a:cubicBezTo>
                <a:cubicBezTo>
                  <a:pt x="5180499" y="1203411"/>
                  <a:pt x="5398986" y="1344171"/>
                  <a:pt x="5627835" y="1472077"/>
                </a:cubicBezTo>
                <a:cubicBezTo>
                  <a:pt x="5628372" y="1471688"/>
                  <a:pt x="5629279" y="1471800"/>
                  <a:pt x="5629817" y="1471412"/>
                </a:cubicBezTo>
                <a:cubicBezTo>
                  <a:pt x="5631249" y="1471132"/>
                  <a:pt x="5633225" y="1470462"/>
                  <a:pt x="5634124" y="1470572"/>
                </a:cubicBezTo>
                <a:cubicBezTo>
                  <a:pt x="5647257" y="1469448"/>
                  <a:pt x="5751167" y="1386498"/>
                  <a:pt x="5755832" y="1383886"/>
                </a:cubicBezTo>
                <a:cubicBezTo>
                  <a:pt x="5837996" y="1338827"/>
                  <a:pt x="5925989" y="1306339"/>
                  <a:pt x="6014186" y="1279799"/>
                </a:cubicBezTo>
                <a:cubicBezTo>
                  <a:pt x="6310230" y="1190367"/>
                  <a:pt x="6608567" y="1157268"/>
                  <a:pt x="6901619" y="1047874"/>
                </a:cubicBezTo>
                <a:cubicBezTo>
                  <a:pt x="6921553" y="1040293"/>
                  <a:pt x="6976591" y="1037028"/>
                  <a:pt x="6931566" y="1062034"/>
                </a:cubicBezTo>
                <a:cubicBezTo>
                  <a:pt x="6610108" y="1243134"/>
                  <a:pt x="6183662" y="1573592"/>
                  <a:pt x="5790982" y="1561380"/>
                </a:cubicBezTo>
                <a:cubicBezTo>
                  <a:pt x="5920545" y="1629240"/>
                  <a:pt x="6053507" y="1693876"/>
                  <a:pt x="6188971" y="1755168"/>
                </a:cubicBezTo>
                <a:cubicBezTo>
                  <a:pt x="6193458" y="1753446"/>
                  <a:pt x="6198307" y="1752214"/>
                  <a:pt x="6202446" y="1752268"/>
                </a:cubicBezTo>
                <a:cubicBezTo>
                  <a:pt x="6504288" y="1570118"/>
                  <a:pt x="6833930" y="1471594"/>
                  <a:pt x="7179560" y="1467551"/>
                </a:cubicBezTo>
                <a:cubicBezTo>
                  <a:pt x="7221126" y="1467186"/>
                  <a:pt x="7172003" y="1501258"/>
                  <a:pt x="7158730" y="1507835"/>
                </a:cubicBezTo>
                <a:cubicBezTo>
                  <a:pt x="6888412" y="1630502"/>
                  <a:pt x="6618589" y="1809287"/>
                  <a:pt x="6326959" y="1817686"/>
                </a:cubicBezTo>
                <a:cubicBezTo>
                  <a:pt x="6396578" y="1848113"/>
                  <a:pt x="6466739" y="1878148"/>
                  <a:pt x="6537433" y="1907790"/>
                </a:cubicBezTo>
                <a:cubicBezTo>
                  <a:pt x="6542473" y="1907949"/>
                  <a:pt x="6546435" y="1908891"/>
                  <a:pt x="6550221" y="1910729"/>
                </a:cubicBezTo>
                <a:cubicBezTo>
                  <a:pt x="6742694" y="1932993"/>
                  <a:pt x="6849771" y="2068278"/>
                  <a:pt x="6964438" y="2209505"/>
                </a:cubicBezTo>
                <a:cubicBezTo>
                  <a:pt x="7113162" y="2393201"/>
                  <a:pt x="7266286" y="2592015"/>
                  <a:pt x="7367862" y="2806833"/>
                </a:cubicBezTo>
                <a:cubicBezTo>
                  <a:pt x="7371456" y="2814338"/>
                  <a:pt x="7369522" y="2821080"/>
                  <a:pt x="7364329" y="2826907"/>
                </a:cubicBezTo>
                <a:cubicBezTo>
                  <a:pt x="7348741" y="2844389"/>
                  <a:pt x="7303788" y="2853651"/>
                  <a:pt x="7290545" y="2850663"/>
                </a:cubicBezTo>
                <a:cubicBezTo>
                  <a:pt x="6859896" y="2738539"/>
                  <a:pt x="6609607" y="2342306"/>
                  <a:pt x="6472036" y="1959003"/>
                </a:cubicBezTo>
                <a:cubicBezTo>
                  <a:pt x="6239391" y="1862081"/>
                  <a:pt x="6011946" y="1759868"/>
                  <a:pt x="5792897" y="1647747"/>
                </a:cubicBezTo>
                <a:cubicBezTo>
                  <a:pt x="5817125" y="1702679"/>
                  <a:pt x="5838127" y="1759942"/>
                  <a:pt x="5842751" y="1816112"/>
                </a:cubicBezTo>
                <a:cubicBezTo>
                  <a:pt x="5844184" y="1815832"/>
                  <a:pt x="5846161" y="1815162"/>
                  <a:pt x="5847424" y="1815776"/>
                </a:cubicBezTo>
                <a:cubicBezTo>
                  <a:pt x="6140442" y="1830791"/>
                  <a:pt x="6291873" y="2115536"/>
                  <a:pt x="6399821" y="2344799"/>
                </a:cubicBezTo>
                <a:cubicBezTo>
                  <a:pt x="6413837" y="2374329"/>
                  <a:pt x="6342916" y="2402075"/>
                  <a:pt x="6323232" y="2389634"/>
                </a:cubicBezTo>
                <a:cubicBezTo>
                  <a:pt x="6177906" y="2301146"/>
                  <a:pt x="6052833" y="2198747"/>
                  <a:pt x="5942958" y="2077708"/>
                </a:cubicBezTo>
                <a:cubicBezTo>
                  <a:pt x="5949243" y="2174636"/>
                  <a:pt x="5937179" y="2273417"/>
                  <a:pt x="5921559" y="2378596"/>
                </a:cubicBezTo>
                <a:cubicBezTo>
                  <a:pt x="5888539" y="2593290"/>
                  <a:pt x="5878937" y="2813146"/>
                  <a:pt x="5817651" y="3023919"/>
                </a:cubicBezTo>
                <a:cubicBezTo>
                  <a:pt x="5810408" y="3049005"/>
                  <a:pt x="5741174" y="3089270"/>
                  <a:pt x="5729634" y="3051849"/>
                </a:cubicBezTo>
                <a:cubicBezTo>
                  <a:pt x="5657096" y="2815984"/>
                  <a:pt x="5581632" y="2571559"/>
                  <a:pt x="5611018" y="2316769"/>
                </a:cubicBezTo>
                <a:cubicBezTo>
                  <a:pt x="5622715" y="2217484"/>
                  <a:pt x="5656813" y="2135538"/>
                  <a:pt x="5687608" y="2039972"/>
                </a:cubicBezTo>
                <a:cubicBezTo>
                  <a:pt x="5744741" y="1859679"/>
                  <a:pt x="5733310" y="1742061"/>
                  <a:pt x="5657554" y="1576445"/>
                </a:cubicBezTo>
                <a:cubicBezTo>
                  <a:pt x="5483232" y="1483028"/>
                  <a:pt x="5313009" y="1382833"/>
                  <a:pt x="5150475" y="1274012"/>
                </a:cubicBezTo>
                <a:cubicBezTo>
                  <a:pt x="5326569" y="1559959"/>
                  <a:pt x="5457991" y="1838600"/>
                  <a:pt x="5349142" y="2204405"/>
                </a:cubicBezTo>
                <a:cubicBezTo>
                  <a:pt x="5342604" y="2225928"/>
                  <a:pt x="5273881" y="2261245"/>
                  <a:pt x="5262214" y="2233836"/>
                </a:cubicBezTo>
                <a:cubicBezTo>
                  <a:pt x="5160759" y="2006724"/>
                  <a:pt x="5064863" y="1777114"/>
                  <a:pt x="4981539" y="1542201"/>
                </a:cubicBezTo>
                <a:cubicBezTo>
                  <a:pt x="4932755" y="1405876"/>
                  <a:pt x="4893729" y="1278486"/>
                  <a:pt x="4958461" y="1136957"/>
                </a:cubicBezTo>
                <a:cubicBezTo>
                  <a:pt x="4854219" y="1059900"/>
                  <a:pt x="4753195" y="978221"/>
                  <a:pt x="4655015" y="891426"/>
                </a:cubicBezTo>
                <a:cubicBezTo>
                  <a:pt x="4700834" y="1342763"/>
                  <a:pt x="4530476" y="1779853"/>
                  <a:pt x="4348002" y="2205895"/>
                </a:cubicBezTo>
                <a:cubicBezTo>
                  <a:pt x="4337873" y="2229260"/>
                  <a:pt x="4261560" y="2258626"/>
                  <a:pt x="4262250" y="2219972"/>
                </a:cubicBezTo>
                <a:cubicBezTo>
                  <a:pt x="4268663" y="1744520"/>
                  <a:pt x="4175629" y="1214471"/>
                  <a:pt x="4550611" y="817540"/>
                </a:cubicBezTo>
                <a:cubicBezTo>
                  <a:pt x="4554014" y="814312"/>
                  <a:pt x="4558850" y="810804"/>
                  <a:pt x="4564418" y="808293"/>
                </a:cubicBezTo>
                <a:cubicBezTo>
                  <a:pt x="4461330" y="711325"/>
                  <a:pt x="4361455" y="609738"/>
                  <a:pt x="4266388" y="500083"/>
                </a:cubicBezTo>
                <a:cubicBezTo>
                  <a:pt x="4185451" y="406519"/>
                  <a:pt x="4107556" y="310364"/>
                  <a:pt x="4032842" y="211809"/>
                </a:cubicBezTo>
                <a:close/>
                <a:moveTo>
                  <a:pt x="3721337" y="0"/>
                </a:moveTo>
                <a:lnTo>
                  <a:pt x="3797544" y="0"/>
                </a:lnTo>
                <a:lnTo>
                  <a:pt x="3775734" y="95131"/>
                </a:lnTo>
                <a:cubicBezTo>
                  <a:pt x="3762598" y="156923"/>
                  <a:pt x="3748081" y="217234"/>
                  <a:pt x="3724807" y="272257"/>
                </a:cubicBezTo>
                <a:cubicBezTo>
                  <a:pt x="3725550" y="275539"/>
                  <a:pt x="3726109" y="279707"/>
                  <a:pt x="3726844" y="282988"/>
                </a:cubicBezTo>
                <a:cubicBezTo>
                  <a:pt x="3732776" y="280979"/>
                  <a:pt x="3739065" y="279475"/>
                  <a:pt x="3742664" y="279918"/>
                </a:cubicBezTo>
                <a:cubicBezTo>
                  <a:pt x="4076263" y="313585"/>
                  <a:pt x="4081377" y="922622"/>
                  <a:pt x="4103910" y="1161917"/>
                </a:cubicBezTo>
                <a:cubicBezTo>
                  <a:pt x="4106010" y="1184045"/>
                  <a:pt x="4034389" y="1215360"/>
                  <a:pt x="4020269" y="1200406"/>
                </a:cubicBezTo>
                <a:cubicBezTo>
                  <a:pt x="3826459" y="997506"/>
                  <a:pt x="3735339" y="752983"/>
                  <a:pt x="3674882" y="488524"/>
                </a:cubicBezTo>
                <a:cubicBezTo>
                  <a:pt x="3559684" y="713184"/>
                  <a:pt x="3278706" y="925237"/>
                  <a:pt x="3132682" y="1072284"/>
                </a:cubicBezTo>
                <a:cubicBezTo>
                  <a:pt x="3002939" y="1202191"/>
                  <a:pt x="2899935" y="1287527"/>
                  <a:pt x="2716346" y="1276376"/>
                </a:cubicBezTo>
                <a:cubicBezTo>
                  <a:pt x="2700863" y="1275390"/>
                  <a:pt x="2710506" y="1261536"/>
                  <a:pt x="2716772" y="1255462"/>
                </a:cubicBezTo>
                <a:cubicBezTo>
                  <a:pt x="2980750" y="993927"/>
                  <a:pt x="3207119" y="698608"/>
                  <a:pt x="3471096" y="437072"/>
                </a:cubicBezTo>
                <a:cubicBezTo>
                  <a:pt x="3516376" y="392044"/>
                  <a:pt x="3602281" y="339698"/>
                  <a:pt x="3639057" y="286334"/>
                </a:cubicBezTo>
                <a:cubicBezTo>
                  <a:pt x="3639591" y="285947"/>
                  <a:pt x="3639767" y="285058"/>
                  <a:pt x="3640309" y="284664"/>
                </a:cubicBezTo>
                <a:cubicBezTo>
                  <a:pt x="3642272" y="281720"/>
                  <a:pt x="3644597" y="279273"/>
                  <a:pt x="3646022" y="276711"/>
                </a:cubicBezTo>
                <a:cubicBezTo>
                  <a:pt x="3677659" y="221350"/>
                  <a:pt x="3693078" y="144742"/>
                  <a:pt x="3707943" y="65958"/>
                </a:cubicBezTo>
                <a:close/>
                <a:moveTo>
                  <a:pt x="2867960" y="0"/>
                </a:moveTo>
                <a:lnTo>
                  <a:pt x="2926351" y="0"/>
                </a:lnTo>
                <a:lnTo>
                  <a:pt x="2902823" y="262929"/>
                </a:lnTo>
                <a:cubicBezTo>
                  <a:pt x="2913215" y="221824"/>
                  <a:pt x="2926844" y="180662"/>
                  <a:pt x="2940663" y="140884"/>
                </a:cubicBezTo>
                <a:lnTo>
                  <a:pt x="2947039" y="122524"/>
                </a:lnTo>
                <a:lnTo>
                  <a:pt x="2984316" y="0"/>
                </a:lnTo>
                <a:lnTo>
                  <a:pt x="3016114" y="0"/>
                </a:lnTo>
                <a:lnTo>
                  <a:pt x="2979949" y="119274"/>
                </a:lnTo>
                <a:lnTo>
                  <a:pt x="3023879" y="0"/>
                </a:lnTo>
                <a:lnTo>
                  <a:pt x="3105400" y="0"/>
                </a:lnTo>
                <a:lnTo>
                  <a:pt x="3094669" y="30308"/>
                </a:lnTo>
                <a:cubicBezTo>
                  <a:pt x="3037894" y="178003"/>
                  <a:pt x="2973232" y="323305"/>
                  <a:pt x="2901945" y="466538"/>
                </a:cubicBezTo>
                <a:cubicBezTo>
                  <a:pt x="2895180" y="479835"/>
                  <a:pt x="2815686" y="518381"/>
                  <a:pt x="2815209" y="497361"/>
                </a:cubicBezTo>
                <a:cubicBezTo>
                  <a:pt x="2812746" y="375148"/>
                  <a:pt x="2825702" y="251298"/>
                  <a:pt x="2844845" y="127638"/>
                </a:cubicBezTo>
                <a:close/>
                <a:moveTo>
                  <a:pt x="1057230" y="0"/>
                </a:moveTo>
                <a:lnTo>
                  <a:pt x="1111003" y="0"/>
                </a:lnTo>
                <a:lnTo>
                  <a:pt x="1125553" y="52588"/>
                </a:lnTo>
                <a:cubicBezTo>
                  <a:pt x="1174409" y="196547"/>
                  <a:pt x="1244674" y="336170"/>
                  <a:pt x="1304276" y="476275"/>
                </a:cubicBezTo>
                <a:cubicBezTo>
                  <a:pt x="1351896" y="589579"/>
                  <a:pt x="1459984" y="863646"/>
                  <a:pt x="1492066" y="886333"/>
                </a:cubicBezTo>
                <a:lnTo>
                  <a:pt x="1423698" y="710817"/>
                </a:lnTo>
                <a:cubicBezTo>
                  <a:pt x="1401022" y="652964"/>
                  <a:pt x="1378015" y="593152"/>
                  <a:pt x="1357609" y="532892"/>
                </a:cubicBezTo>
                <a:cubicBezTo>
                  <a:pt x="1339853" y="480241"/>
                  <a:pt x="1324587" y="426487"/>
                  <a:pt x="1309550" y="374031"/>
                </a:cubicBezTo>
                <a:cubicBezTo>
                  <a:pt x="1277632" y="264242"/>
                  <a:pt x="1244842" y="151584"/>
                  <a:pt x="1193673" y="49533"/>
                </a:cubicBezTo>
                <a:lnTo>
                  <a:pt x="1164391" y="0"/>
                </a:lnTo>
                <a:lnTo>
                  <a:pt x="1200666" y="0"/>
                </a:lnTo>
                <a:lnTo>
                  <a:pt x="1223408" y="38996"/>
                </a:lnTo>
                <a:cubicBezTo>
                  <a:pt x="1274817" y="142454"/>
                  <a:pt x="1307626" y="255236"/>
                  <a:pt x="1339635" y="365517"/>
                </a:cubicBezTo>
                <a:cubicBezTo>
                  <a:pt x="1354670" y="417965"/>
                  <a:pt x="1370587" y="471608"/>
                  <a:pt x="1387469" y="523079"/>
                </a:cubicBezTo>
                <a:cubicBezTo>
                  <a:pt x="1407105" y="582792"/>
                  <a:pt x="1430659" y="641842"/>
                  <a:pt x="1452685" y="699806"/>
                </a:cubicBezTo>
                <a:lnTo>
                  <a:pt x="1492092" y="800424"/>
                </a:lnTo>
                <a:cubicBezTo>
                  <a:pt x="1484618" y="760762"/>
                  <a:pt x="1473155" y="705686"/>
                  <a:pt x="1455302" y="632913"/>
                </a:cubicBezTo>
                <a:cubicBezTo>
                  <a:pt x="1413478" y="460985"/>
                  <a:pt x="1347194" y="188426"/>
                  <a:pt x="1222336" y="9480"/>
                </a:cubicBezTo>
                <a:lnTo>
                  <a:pt x="1214634" y="0"/>
                </a:lnTo>
                <a:lnTo>
                  <a:pt x="1289827" y="0"/>
                </a:lnTo>
                <a:lnTo>
                  <a:pt x="1321076" y="59722"/>
                </a:lnTo>
                <a:cubicBezTo>
                  <a:pt x="1409905" y="250193"/>
                  <a:pt x="1460341" y="480374"/>
                  <a:pt x="1512579" y="626441"/>
                </a:cubicBezTo>
                <a:cubicBezTo>
                  <a:pt x="1573756" y="799163"/>
                  <a:pt x="1605359" y="928641"/>
                  <a:pt x="1506076" y="1089289"/>
                </a:cubicBezTo>
                <a:cubicBezTo>
                  <a:pt x="1497659" y="1102817"/>
                  <a:pt x="1489109" y="1088176"/>
                  <a:pt x="1486346" y="1079919"/>
                </a:cubicBezTo>
                <a:cubicBezTo>
                  <a:pt x="1364522" y="729689"/>
                  <a:pt x="1192335" y="398839"/>
                  <a:pt x="1070511" y="48609"/>
                </a:cubicBezTo>
                <a:close/>
                <a:moveTo>
                  <a:pt x="43151" y="0"/>
                </a:moveTo>
                <a:lnTo>
                  <a:pt x="95283" y="0"/>
                </a:lnTo>
                <a:lnTo>
                  <a:pt x="300708" y="154571"/>
                </a:lnTo>
                <a:cubicBezTo>
                  <a:pt x="379729" y="218614"/>
                  <a:pt x="456466" y="285481"/>
                  <a:pt x="530414" y="354673"/>
                </a:cubicBezTo>
                <a:cubicBezTo>
                  <a:pt x="466701" y="288424"/>
                  <a:pt x="401285" y="223977"/>
                  <a:pt x="333785" y="161564"/>
                </a:cubicBezTo>
                <a:lnTo>
                  <a:pt x="147005" y="0"/>
                </a:lnTo>
                <a:lnTo>
                  <a:pt x="272509" y="0"/>
                </a:lnTo>
                <a:lnTo>
                  <a:pt x="326276" y="45847"/>
                </a:lnTo>
                <a:cubicBezTo>
                  <a:pt x="505803" y="208268"/>
                  <a:pt x="670600" y="385490"/>
                  <a:pt x="823759" y="574145"/>
                </a:cubicBezTo>
                <a:cubicBezTo>
                  <a:pt x="833168" y="585952"/>
                  <a:pt x="831522" y="674146"/>
                  <a:pt x="811254" y="665546"/>
                </a:cubicBezTo>
                <a:cubicBezTo>
                  <a:pt x="575890" y="564984"/>
                  <a:pt x="364063" y="406029"/>
                  <a:pt x="154042" y="261522"/>
                </a:cubicBezTo>
                <a:cubicBezTo>
                  <a:pt x="104946" y="227663"/>
                  <a:pt x="58037" y="193597"/>
                  <a:pt x="13550" y="158423"/>
                </a:cubicBezTo>
                <a:lnTo>
                  <a:pt x="0" y="146618"/>
                </a:lnTo>
                <a:lnTo>
                  <a:pt x="0" y="59161"/>
                </a:lnTo>
                <a:lnTo>
                  <a:pt x="45427" y="101078"/>
                </a:lnTo>
                <a:cubicBezTo>
                  <a:pt x="223783" y="254949"/>
                  <a:pt x="433006" y="385896"/>
                  <a:pt x="630103" y="485885"/>
                </a:cubicBezTo>
                <a:cubicBezTo>
                  <a:pt x="595938" y="458865"/>
                  <a:pt x="563284" y="428899"/>
                  <a:pt x="532040" y="399359"/>
                </a:cubicBezTo>
                <a:lnTo>
                  <a:pt x="517618" y="385726"/>
                </a:lnTo>
                <a:cubicBezTo>
                  <a:pt x="442853" y="315667"/>
                  <a:pt x="365106" y="247799"/>
                  <a:pt x="285074" y="182755"/>
                </a:cubicBez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useBgFill="1">
        <p:nvSpPr>
          <p:cNvPr id="17" name="Rectangle 16">
            <a:extLst>
              <a:ext uri="{FF2B5EF4-FFF2-40B4-BE49-F238E27FC236}">
                <a16:creationId xmlns:a16="http://schemas.microsoft.com/office/drawing/2014/main" id="{ED888B23-07FA-482A-96DF-47E31AF1A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7201"/>
            <a:ext cx="11277600" cy="5943598"/>
          </a:xfrm>
          <a:prstGeom prst="rect">
            <a:avLst/>
          </a:prstGeom>
          <a:ln w="12700" cap="flat" cmpd="sng" algn="ctr">
            <a:noFill/>
            <a:prstDash val="solid"/>
            <a:miter lim="800000"/>
          </a:ln>
          <a:effectLst>
            <a:outerShdw blurRad="317500" algn="ctr" rotWithShape="0">
              <a:schemeClr val="tx1">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 name="Title 1">
            <a:extLst>
              <a:ext uri="{FF2B5EF4-FFF2-40B4-BE49-F238E27FC236}">
                <a16:creationId xmlns:a16="http://schemas.microsoft.com/office/drawing/2014/main" id="{FBAAB5FC-D200-CCE7-FC3E-10E3439198C3}"/>
              </a:ext>
            </a:extLst>
          </p:cNvPr>
          <p:cNvSpPr>
            <a:spLocks noGrp="1"/>
          </p:cNvSpPr>
          <p:nvPr>
            <p:ph type="title"/>
          </p:nvPr>
        </p:nvSpPr>
        <p:spPr>
          <a:xfrm>
            <a:off x="1143000" y="990599"/>
            <a:ext cx="9906000" cy="685800"/>
          </a:xfrm>
        </p:spPr>
        <p:txBody>
          <a:bodyPr anchor="t">
            <a:normAutofit/>
          </a:bodyPr>
          <a:lstStyle/>
          <a:p>
            <a:r>
              <a:rPr lang="en-US" dirty="0"/>
              <a:t>Typos and Corrections</a:t>
            </a:r>
          </a:p>
        </p:txBody>
      </p:sp>
      <p:graphicFrame>
        <p:nvGraphicFramePr>
          <p:cNvPr id="21" name="Content Placeholder 2" descr="Side by side comparing two categories:&#10;Information Technology, Communication and Audio- Visual solutions RATHER THAN Information Communication Technology and Audio- Visual &#10;Part III, Section 3.7.2(a)(12) has a reference to “(a)(13)” that should reflect (a)(12) referring to the content representative areas.&#10;">
            <a:extLst>
              <a:ext uri="{FF2B5EF4-FFF2-40B4-BE49-F238E27FC236}">
                <a16:creationId xmlns:a16="http://schemas.microsoft.com/office/drawing/2014/main" id="{8743940E-1676-4963-EFC9-2A70A8B97EC4}"/>
              </a:ext>
            </a:extLst>
          </p:cNvPr>
          <p:cNvGraphicFramePr>
            <a:graphicFrameLocks noGrp="1"/>
          </p:cNvGraphicFramePr>
          <p:nvPr>
            <p:ph idx="1"/>
            <p:extLst>
              <p:ext uri="{D42A27DB-BD31-4B8C-83A1-F6EECF244321}">
                <p14:modId xmlns:p14="http://schemas.microsoft.com/office/powerpoint/2010/main" val="2585693868"/>
              </p:ext>
            </p:extLst>
          </p:nvPr>
        </p:nvGraphicFramePr>
        <p:xfrm>
          <a:off x="685800" y="2137228"/>
          <a:ext cx="10820400" cy="3733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363630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16287BD-A4C2-E69B-650E-305184819A9F}"/>
              </a:ext>
            </a:extLst>
          </p:cNvPr>
          <p:cNvSpPr>
            <a:spLocks noGrp="1"/>
          </p:cNvSpPr>
          <p:nvPr>
            <p:ph type="title"/>
          </p:nvPr>
        </p:nvSpPr>
        <p:spPr>
          <a:xfrm>
            <a:off x="1383564" y="348865"/>
            <a:ext cx="9718111" cy="1576446"/>
          </a:xfrm>
        </p:spPr>
        <p:txBody>
          <a:bodyPr anchor="ctr">
            <a:normAutofit/>
          </a:bodyPr>
          <a:lstStyle/>
          <a:p>
            <a:r>
              <a:rPr lang="en-US" i="1" dirty="0">
                <a:solidFill>
                  <a:srgbClr val="FFFFFF"/>
                </a:solidFill>
              </a:rPr>
              <a:t>Solicitation Highlights</a:t>
            </a:r>
            <a:r>
              <a:rPr lang="en-US" dirty="0">
                <a:solidFill>
                  <a:srgbClr val="FFFFFF"/>
                </a:solidFill>
              </a:rPr>
              <a:t>: </a:t>
            </a:r>
            <a:br>
              <a:rPr lang="en-US" dirty="0">
                <a:solidFill>
                  <a:srgbClr val="FFFFFF"/>
                </a:solidFill>
              </a:rPr>
            </a:br>
            <a:r>
              <a:rPr lang="en-US" u="sng" dirty="0">
                <a:solidFill>
                  <a:srgbClr val="FFFFFF"/>
                </a:solidFill>
              </a:rPr>
              <a:t>To Obtain an Award as a Qualifying Offeror</a:t>
            </a:r>
            <a:br>
              <a:rPr lang="en-US" u="sng" dirty="0">
                <a:solidFill>
                  <a:srgbClr val="FFFFFF"/>
                </a:solidFill>
              </a:rPr>
            </a:br>
            <a:endParaRPr lang="en-US" dirty="0">
              <a:solidFill>
                <a:srgbClr val="FFFFFF"/>
              </a:solidFill>
            </a:endParaRPr>
          </a:p>
        </p:txBody>
      </p:sp>
      <p:graphicFrame>
        <p:nvGraphicFramePr>
          <p:cNvPr id="14" name="Content Placeholder 2" descr="Flow chart displaying the steps: 1st-  Pass Mandatory Relevant Experience requirement with a current ISO 9001:2008 or 9001:2015 Certification of Conformity/Conformance or for small businesses show that the necessary certification is in process; and&#10;2nd- Have an overall Neutral, Moderate, High, or Very High Level of confidence past performance rating; and&#10;3rd-Have overall High confidence in Mission Suitability: High Confidence in both subfactors- Management Approach and Technical Approach; and &#10;4th- Be classified as a responsible source IAW FAR 9.104.&#10;">
            <a:extLst>
              <a:ext uri="{FF2B5EF4-FFF2-40B4-BE49-F238E27FC236}">
                <a16:creationId xmlns:a16="http://schemas.microsoft.com/office/drawing/2014/main" id="{9191E7B8-401E-8637-5080-AB4D65FFC512}"/>
              </a:ext>
            </a:extLst>
          </p:cNvPr>
          <p:cNvGraphicFramePr>
            <a:graphicFrameLocks noGrp="1"/>
          </p:cNvGraphicFramePr>
          <p:nvPr>
            <p:ph idx="1"/>
            <p:extLst>
              <p:ext uri="{D42A27DB-BD31-4B8C-83A1-F6EECF244321}">
                <p14:modId xmlns:p14="http://schemas.microsoft.com/office/powerpoint/2010/main" val="3540206842"/>
              </p:ext>
            </p:extLst>
          </p:nvPr>
        </p:nvGraphicFramePr>
        <p:xfrm>
          <a:off x="438540" y="2418735"/>
          <a:ext cx="11355354" cy="41966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854599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 name="Rectangle 60">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16287BD-A4C2-E69B-650E-305184819A9F}"/>
              </a:ext>
            </a:extLst>
          </p:cNvPr>
          <p:cNvSpPr>
            <a:spLocks noGrp="1"/>
          </p:cNvSpPr>
          <p:nvPr>
            <p:ph type="title"/>
          </p:nvPr>
        </p:nvSpPr>
        <p:spPr>
          <a:xfrm>
            <a:off x="1035033" y="186555"/>
            <a:ext cx="10515600" cy="724373"/>
          </a:xfrm>
        </p:spPr>
        <p:txBody>
          <a:bodyPr>
            <a:normAutofit/>
          </a:bodyPr>
          <a:lstStyle/>
          <a:p>
            <a:r>
              <a:rPr lang="en-US" dirty="0">
                <a:solidFill>
                  <a:schemeClr val="accent1"/>
                </a:solidFill>
              </a:rPr>
              <a:t>Solicitation Highlights</a:t>
            </a:r>
          </a:p>
        </p:txBody>
      </p:sp>
      <p:sp>
        <p:nvSpPr>
          <p:cNvPr id="65" name="Arc 64">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5A0CB71-9563-3BF8-B7B8-33450E246959}"/>
              </a:ext>
            </a:extLst>
          </p:cNvPr>
          <p:cNvSpPr>
            <a:spLocks noGrp="1"/>
          </p:cNvSpPr>
          <p:nvPr>
            <p:ph idx="1"/>
          </p:nvPr>
        </p:nvSpPr>
        <p:spPr>
          <a:xfrm>
            <a:off x="966019" y="962044"/>
            <a:ext cx="10939904" cy="5149016"/>
          </a:xfrm>
        </p:spPr>
        <p:txBody>
          <a:bodyPr>
            <a:noAutofit/>
          </a:bodyPr>
          <a:lstStyle/>
          <a:p>
            <a:r>
              <a:rPr lang="en-US" sz="1600" dirty="0">
                <a:latin typeface="+mn-lt"/>
                <a:cs typeface="Arial" panose="020B0604020202020204" pitchFamily="34" charset="0"/>
              </a:rPr>
              <a:t>SEWP VI is not evaluating price.</a:t>
            </a:r>
          </a:p>
          <a:p>
            <a:pPr marL="0" indent="0">
              <a:buNone/>
            </a:pPr>
            <a:endParaRPr lang="en-US" sz="1600" dirty="0">
              <a:latin typeface="+mn-lt"/>
              <a:cs typeface="Arial" panose="020B0604020202020204" pitchFamily="34" charset="0"/>
            </a:endParaRPr>
          </a:p>
          <a:p>
            <a:r>
              <a:rPr lang="en-US" sz="1600" dirty="0">
                <a:latin typeface="+mn-lt"/>
                <a:cs typeface="Arial" panose="020B0604020202020204" pitchFamily="34" charset="0"/>
              </a:rPr>
              <a:t>Proposals that duplicates or a replica of another proposal will result in the identified proposals being removed from competition. </a:t>
            </a:r>
          </a:p>
          <a:p>
            <a:pPr marL="0" indent="0">
              <a:buNone/>
            </a:pPr>
            <a:endParaRPr lang="en-US" sz="1600" dirty="0">
              <a:latin typeface="+mn-lt"/>
              <a:cs typeface="Arial" panose="020B0604020202020204" pitchFamily="34" charset="0"/>
            </a:endParaRPr>
          </a:p>
          <a:p>
            <a:r>
              <a:rPr lang="en-US" sz="1600" dirty="0">
                <a:latin typeface="+mn-lt"/>
                <a:cs typeface="Arial" panose="020B0604020202020204" pitchFamily="34" charset="0"/>
              </a:rPr>
              <a:t>There will be NO DISCUSSIONS.</a:t>
            </a:r>
          </a:p>
          <a:p>
            <a:pPr marL="0" indent="0">
              <a:buNone/>
            </a:pPr>
            <a:endParaRPr lang="en-US" sz="1600" dirty="0">
              <a:latin typeface="+mn-lt"/>
              <a:cs typeface="Arial" panose="020B0604020202020204" pitchFamily="34" charset="0"/>
            </a:endParaRPr>
          </a:p>
          <a:p>
            <a:r>
              <a:rPr lang="en-US" sz="1600" dirty="0">
                <a:latin typeface="+mn-lt"/>
                <a:cs typeface="Arial" panose="020B0604020202020204" pitchFamily="34" charset="0"/>
              </a:rPr>
              <a:t>The Final RFP takes precedence over any announcements made today or answers posted in response to the QA of the DRAFT RFP. </a:t>
            </a:r>
          </a:p>
          <a:p>
            <a:pPr marL="0" indent="0">
              <a:buNone/>
            </a:pPr>
            <a:endParaRPr lang="en-US" sz="1600" dirty="0">
              <a:latin typeface="+mn-lt"/>
              <a:cs typeface="Arial" panose="020B0604020202020204" pitchFamily="34" charset="0"/>
            </a:endParaRPr>
          </a:p>
          <a:p>
            <a:r>
              <a:rPr lang="en-US" sz="1600" dirty="0">
                <a:latin typeface="+mn-lt"/>
                <a:cs typeface="Arial" panose="020B0604020202020204" pitchFamily="34" charset="0"/>
              </a:rPr>
              <a:t>All Questions need to be submitted via the SEWP RFP Tool. Any offeror submitting a question via email will be directed to resubmit it in the tool. </a:t>
            </a:r>
          </a:p>
          <a:p>
            <a:endParaRPr lang="en-US" sz="1600" dirty="0">
              <a:latin typeface="+mn-lt"/>
              <a:cs typeface="Arial" panose="020B0604020202020204" pitchFamily="34" charset="0"/>
            </a:endParaRPr>
          </a:p>
          <a:p>
            <a:r>
              <a:rPr lang="en-US" sz="1600" dirty="0">
                <a:latin typeface="+mn-lt"/>
                <a:cs typeface="Arial" panose="020B0604020202020204" pitchFamily="34" charset="0"/>
              </a:rPr>
              <a:t>No need to send an email inquiring about the status of questions as all questions will be published via the tool with the final answers posted to SAM.gov under the draft solicitation.</a:t>
            </a:r>
          </a:p>
          <a:p>
            <a:pPr lvl="1"/>
            <a:endParaRPr lang="en-US" sz="1600" dirty="0">
              <a:latin typeface="+mn-lt"/>
            </a:endParaRPr>
          </a:p>
        </p:txBody>
      </p:sp>
    </p:spTree>
    <p:extLst>
      <p:ext uri="{BB962C8B-B14F-4D97-AF65-F5344CB8AC3E}">
        <p14:creationId xmlns:p14="http://schemas.microsoft.com/office/powerpoint/2010/main" val="16953924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D389AEA-1720-D737-D670-1EB1FCA36574}"/>
              </a:ext>
              <a:ext uri="{C183D7F6-B498-43B3-948B-1728B52AA6E4}">
                <adec:decorative xmlns:adec="http://schemas.microsoft.com/office/drawing/2017/decorative" val="1"/>
              </a:ext>
            </a:extLst>
          </p:cNvPr>
          <p:cNvSpPr/>
          <p:nvPr/>
        </p:nvSpPr>
        <p:spPr>
          <a:xfrm>
            <a:off x="-4113" y="0"/>
            <a:ext cx="3290735" cy="685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a:extLst>
              <a:ext uri="{FF2B5EF4-FFF2-40B4-BE49-F238E27FC236}">
                <a16:creationId xmlns:a16="http://schemas.microsoft.com/office/drawing/2014/main" id="{07625E95-B02E-DAD2-92F4-A425D4B03E15}"/>
              </a:ext>
              <a:ext uri="{C183D7F6-B498-43B3-948B-1728B52AA6E4}">
                <adec:decorative xmlns:adec="http://schemas.microsoft.com/office/drawing/2017/decorative" val="1"/>
              </a:ext>
            </a:extLst>
          </p:cNvPr>
          <p:cNvCxnSpPr>
            <a:cxnSpLocks/>
          </p:cNvCxnSpPr>
          <p:nvPr/>
        </p:nvCxnSpPr>
        <p:spPr>
          <a:xfrm>
            <a:off x="7095549" y="701849"/>
            <a:ext cx="0" cy="4954679"/>
          </a:xfrm>
          <a:prstGeom prst="line">
            <a:avLst/>
          </a:prstGeom>
          <a:ln w="22225" cap="rnd">
            <a:prstDash val="sysDot"/>
            <a:round/>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4FC3FAEB-6880-43EE-10D9-2002863E5934}"/>
              </a:ext>
            </a:extLst>
          </p:cNvPr>
          <p:cNvSpPr>
            <a:spLocks noGrp="1"/>
          </p:cNvSpPr>
          <p:nvPr>
            <p:ph type="title"/>
          </p:nvPr>
        </p:nvSpPr>
        <p:spPr>
          <a:xfrm>
            <a:off x="584679" y="1129973"/>
            <a:ext cx="2393103" cy="1325563"/>
          </a:xfrm>
        </p:spPr>
        <p:txBody>
          <a:bodyPr/>
          <a:lstStyle/>
          <a:p>
            <a:r>
              <a:rPr lang="en-US" b="1" dirty="0">
                <a:solidFill>
                  <a:schemeClr val="bg1"/>
                </a:solidFill>
              </a:rPr>
              <a:t>SEWP VI Timeline</a:t>
            </a:r>
            <a:endParaRPr lang="en-US" dirty="0">
              <a:solidFill>
                <a:schemeClr val="bg1"/>
              </a:solidFill>
            </a:endParaRPr>
          </a:p>
        </p:txBody>
      </p:sp>
      <p:sp>
        <p:nvSpPr>
          <p:cNvPr id="9" name="Freeform: Shape 8">
            <a:extLst>
              <a:ext uri="{FF2B5EF4-FFF2-40B4-BE49-F238E27FC236}">
                <a16:creationId xmlns:a16="http://schemas.microsoft.com/office/drawing/2014/main" id="{7CD4012D-D413-D4EB-C1ED-1B48F77749AB}"/>
              </a:ext>
            </a:extLst>
          </p:cNvPr>
          <p:cNvSpPr/>
          <p:nvPr/>
        </p:nvSpPr>
        <p:spPr>
          <a:xfrm>
            <a:off x="7281089" y="622931"/>
            <a:ext cx="3131641" cy="273125"/>
          </a:xfrm>
          <a:custGeom>
            <a:avLst/>
            <a:gdLst>
              <a:gd name="connsiteX0" fmla="*/ 0 w 949764"/>
              <a:gd name="connsiteY0" fmla="*/ 0 h 321047"/>
              <a:gd name="connsiteX1" fmla="*/ 949764 w 949764"/>
              <a:gd name="connsiteY1" fmla="*/ 0 h 321047"/>
              <a:gd name="connsiteX2" fmla="*/ 949764 w 949764"/>
              <a:gd name="connsiteY2" fmla="*/ 321047 h 321047"/>
              <a:gd name="connsiteX3" fmla="*/ 0 w 949764"/>
              <a:gd name="connsiteY3" fmla="*/ 321047 h 321047"/>
              <a:gd name="connsiteX4" fmla="*/ 0 w 949764"/>
              <a:gd name="connsiteY4" fmla="*/ 0 h 3210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9764" h="321047">
                <a:moveTo>
                  <a:pt x="0" y="0"/>
                </a:moveTo>
                <a:lnTo>
                  <a:pt x="949764" y="0"/>
                </a:lnTo>
                <a:lnTo>
                  <a:pt x="949764" y="321047"/>
                </a:lnTo>
                <a:lnTo>
                  <a:pt x="0" y="32104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5560" tIns="35560" rIns="35560" bIns="35560" numCol="1" spcCol="1270" anchor="t" anchorCtr="0">
            <a:noAutofit/>
          </a:bodyPr>
          <a:lstStyle/>
          <a:p>
            <a:pPr defTabSz="622300">
              <a:lnSpc>
                <a:spcPct val="90000"/>
              </a:lnSpc>
              <a:spcBef>
                <a:spcPct val="0"/>
              </a:spcBef>
              <a:spcAft>
                <a:spcPct val="35000"/>
              </a:spcAft>
            </a:pPr>
            <a:r>
              <a:rPr lang="en-US" sz="1600" dirty="0">
                <a:latin typeface="+mj-lt"/>
              </a:rPr>
              <a:t>Reverse Industry Days held </a:t>
            </a:r>
          </a:p>
        </p:txBody>
      </p:sp>
      <p:sp>
        <p:nvSpPr>
          <p:cNvPr id="8" name="Freeform: Shape 7">
            <a:extLst>
              <a:ext uri="{FF2B5EF4-FFF2-40B4-BE49-F238E27FC236}">
                <a16:creationId xmlns:a16="http://schemas.microsoft.com/office/drawing/2014/main" id="{D9A1996B-7981-3C18-2506-8523F11CBEF8}"/>
              </a:ext>
            </a:extLst>
          </p:cNvPr>
          <p:cNvSpPr/>
          <p:nvPr/>
        </p:nvSpPr>
        <p:spPr>
          <a:xfrm>
            <a:off x="7281081" y="977261"/>
            <a:ext cx="2960197" cy="680082"/>
          </a:xfrm>
          <a:custGeom>
            <a:avLst/>
            <a:gdLst>
              <a:gd name="connsiteX0" fmla="*/ 0 w 949764"/>
              <a:gd name="connsiteY0" fmla="*/ 0 h 1351073"/>
              <a:gd name="connsiteX1" fmla="*/ 949764 w 949764"/>
              <a:gd name="connsiteY1" fmla="*/ 0 h 1351073"/>
              <a:gd name="connsiteX2" fmla="*/ 949764 w 949764"/>
              <a:gd name="connsiteY2" fmla="*/ 1351073 h 1351073"/>
              <a:gd name="connsiteX3" fmla="*/ 0 w 949764"/>
              <a:gd name="connsiteY3" fmla="*/ 1351073 h 1351073"/>
              <a:gd name="connsiteX4" fmla="*/ 0 w 949764"/>
              <a:gd name="connsiteY4" fmla="*/ 0 h 13510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9764" h="1351073">
                <a:moveTo>
                  <a:pt x="0" y="0"/>
                </a:moveTo>
                <a:lnTo>
                  <a:pt x="949764" y="0"/>
                </a:lnTo>
                <a:lnTo>
                  <a:pt x="949764" y="1351073"/>
                </a:lnTo>
                <a:lnTo>
                  <a:pt x="0" y="135107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5560" tIns="35560" rIns="35560" bIns="35560" numCol="1" spcCol="1270" anchor="t" anchorCtr="0">
            <a:noAutofit/>
          </a:bodyPr>
          <a:lstStyle/>
          <a:p>
            <a:pPr defTabSz="622300">
              <a:lnSpc>
                <a:spcPct val="90000"/>
              </a:lnSpc>
              <a:spcBef>
                <a:spcPct val="0"/>
              </a:spcBef>
              <a:spcAft>
                <a:spcPct val="35000"/>
              </a:spcAft>
            </a:pPr>
            <a:r>
              <a:rPr lang="en-US" sz="1400" dirty="0"/>
              <a:t>East Coast: Nov 2022.</a:t>
            </a:r>
          </a:p>
          <a:p>
            <a:pPr defTabSz="622300">
              <a:lnSpc>
                <a:spcPct val="90000"/>
              </a:lnSpc>
              <a:spcBef>
                <a:spcPct val="0"/>
              </a:spcBef>
              <a:spcAft>
                <a:spcPct val="35000"/>
              </a:spcAft>
            </a:pPr>
            <a:r>
              <a:rPr lang="en-US" sz="1400" dirty="0"/>
              <a:t>West Coast: Feb 2023.</a:t>
            </a:r>
          </a:p>
        </p:txBody>
      </p:sp>
      <p:sp>
        <p:nvSpPr>
          <p:cNvPr id="12" name="Freeform: Shape 11">
            <a:extLst>
              <a:ext uri="{FF2B5EF4-FFF2-40B4-BE49-F238E27FC236}">
                <a16:creationId xmlns:a16="http://schemas.microsoft.com/office/drawing/2014/main" id="{F0E51B28-2606-A2F5-8296-E1101F892937}"/>
              </a:ext>
            </a:extLst>
          </p:cNvPr>
          <p:cNvSpPr/>
          <p:nvPr/>
        </p:nvSpPr>
        <p:spPr>
          <a:xfrm>
            <a:off x="4000500" y="1367884"/>
            <a:ext cx="2907627" cy="646696"/>
          </a:xfrm>
          <a:custGeom>
            <a:avLst/>
            <a:gdLst>
              <a:gd name="connsiteX0" fmla="*/ 0 w 949764"/>
              <a:gd name="connsiteY0" fmla="*/ 0 h 321047"/>
              <a:gd name="connsiteX1" fmla="*/ 949764 w 949764"/>
              <a:gd name="connsiteY1" fmla="*/ 0 h 321047"/>
              <a:gd name="connsiteX2" fmla="*/ 949764 w 949764"/>
              <a:gd name="connsiteY2" fmla="*/ 321047 h 321047"/>
              <a:gd name="connsiteX3" fmla="*/ 0 w 949764"/>
              <a:gd name="connsiteY3" fmla="*/ 321047 h 321047"/>
              <a:gd name="connsiteX4" fmla="*/ 0 w 949764"/>
              <a:gd name="connsiteY4" fmla="*/ 0 h 3210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9764" h="321047">
                <a:moveTo>
                  <a:pt x="0" y="0"/>
                </a:moveTo>
                <a:lnTo>
                  <a:pt x="949764" y="0"/>
                </a:lnTo>
                <a:lnTo>
                  <a:pt x="949764" y="321047"/>
                </a:lnTo>
                <a:lnTo>
                  <a:pt x="0" y="32104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5560" tIns="35560" rIns="35560" bIns="35560" numCol="1" spcCol="1270" anchor="t" anchorCtr="0">
            <a:noAutofit/>
          </a:bodyPr>
          <a:lstStyle/>
          <a:p>
            <a:pPr algn="r" defTabSz="622300">
              <a:lnSpc>
                <a:spcPct val="90000"/>
              </a:lnSpc>
              <a:spcBef>
                <a:spcPct val="0"/>
              </a:spcBef>
              <a:spcAft>
                <a:spcPct val="35000"/>
              </a:spcAft>
            </a:pPr>
            <a:r>
              <a:rPr lang="en-US" sz="1600" dirty="0">
                <a:latin typeface="+mj-lt"/>
              </a:rPr>
              <a:t>April 2023:</a:t>
            </a:r>
          </a:p>
          <a:p>
            <a:pPr algn="r" defTabSz="622300">
              <a:lnSpc>
                <a:spcPct val="90000"/>
              </a:lnSpc>
              <a:spcBef>
                <a:spcPct val="0"/>
              </a:spcBef>
              <a:spcAft>
                <a:spcPct val="35000"/>
              </a:spcAft>
            </a:pPr>
            <a:r>
              <a:rPr lang="en-US" sz="1400" dirty="0"/>
              <a:t>Request for Information posted.</a:t>
            </a:r>
          </a:p>
        </p:txBody>
      </p:sp>
      <p:sp>
        <p:nvSpPr>
          <p:cNvPr id="16" name="Freeform: Shape 15">
            <a:extLst>
              <a:ext uri="{FF2B5EF4-FFF2-40B4-BE49-F238E27FC236}">
                <a16:creationId xmlns:a16="http://schemas.microsoft.com/office/drawing/2014/main" id="{7E29FB4F-BF08-F3A2-526F-823243A5EECE}"/>
              </a:ext>
            </a:extLst>
          </p:cNvPr>
          <p:cNvSpPr/>
          <p:nvPr/>
        </p:nvSpPr>
        <p:spPr>
          <a:xfrm>
            <a:off x="7281089" y="1889179"/>
            <a:ext cx="3461705" cy="450616"/>
          </a:xfrm>
          <a:custGeom>
            <a:avLst/>
            <a:gdLst>
              <a:gd name="connsiteX0" fmla="*/ 0 w 949764"/>
              <a:gd name="connsiteY0" fmla="*/ 0 h 321047"/>
              <a:gd name="connsiteX1" fmla="*/ 949764 w 949764"/>
              <a:gd name="connsiteY1" fmla="*/ 0 h 321047"/>
              <a:gd name="connsiteX2" fmla="*/ 949764 w 949764"/>
              <a:gd name="connsiteY2" fmla="*/ 321047 h 321047"/>
              <a:gd name="connsiteX3" fmla="*/ 0 w 949764"/>
              <a:gd name="connsiteY3" fmla="*/ 321047 h 321047"/>
              <a:gd name="connsiteX4" fmla="*/ 0 w 949764"/>
              <a:gd name="connsiteY4" fmla="*/ 0 h 3210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9764" h="321047">
                <a:moveTo>
                  <a:pt x="0" y="0"/>
                </a:moveTo>
                <a:lnTo>
                  <a:pt x="949764" y="0"/>
                </a:lnTo>
                <a:lnTo>
                  <a:pt x="949764" y="321047"/>
                </a:lnTo>
                <a:lnTo>
                  <a:pt x="0" y="32104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5560" tIns="35560" rIns="35560" bIns="35560" numCol="1" spcCol="1270" anchor="t" anchorCtr="0">
            <a:noAutofit/>
          </a:bodyPr>
          <a:lstStyle/>
          <a:p>
            <a:pPr defTabSz="622300">
              <a:lnSpc>
                <a:spcPct val="90000"/>
              </a:lnSpc>
              <a:spcBef>
                <a:spcPct val="0"/>
              </a:spcBef>
            </a:pPr>
            <a:r>
              <a:rPr lang="en-US" sz="1600" dirty="0">
                <a:latin typeface="+mj-lt"/>
              </a:rPr>
              <a:t>September 2023: </a:t>
            </a:r>
          </a:p>
          <a:p>
            <a:pPr defTabSz="622300">
              <a:lnSpc>
                <a:spcPct val="90000"/>
              </a:lnSpc>
              <a:spcBef>
                <a:spcPct val="0"/>
              </a:spcBef>
            </a:pPr>
            <a:r>
              <a:rPr lang="en-US" sz="1600" dirty="0">
                <a:latin typeface="+mj-lt"/>
              </a:rPr>
              <a:t>Draft RFP posted</a:t>
            </a:r>
          </a:p>
        </p:txBody>
      </p:sp>
      <p:sp>
        <p:nvSpPr>
          <p:cNvPr id="15" name="Freeform: Shape 14">
            <a:extLst>
              <a:ext uri="{FF2B5EF4-FFF2-40B4-BE49-F238E27FC236}">
                <a16:creationId xmlns:a16="http://schemas.microsoft.com/office/drawing/2014/main" id="{940D5A77-B9AF-E3C4-17E4-14215790D24F}"/>
              </a:ext>
            </a:extLst>
          </p:cNvPr>
          <p:cNvSpPr/>
          <p:nvPr/>
        </p:nvSpPr>
        <p:spPr>
          <a:xfrm>
            <a:off x="7281089" y="2490720"/>
            <a:ext cx="4503239" cy="1647042"/>
          </a:xfrm>
          <a:custGeom>
            <a:avLst/>
            <a:gdLst>
              <a:gd name="connsiteX0" fmla="*/ 0 w 949764"/>
              <a:gd name="connsiteY0" fmla="*/ 0 h 1351073"/>
              <a:gd name="connsiteX1" fmla="*/ 949764 w 949764"/>
              <a:gd name="connsiteY1" fmla="*/ 0 h 1351073"/>
              <a:gd name="connsiteX2" fmla="*/ 949764 w 949764"/>
              <a:gd name="connsiteY2" fmla="*/ 1351073 h 1351073"/>
              <a:gd name="connsiteX3" fmla="*/ 0 w 949764"/>
              <a:gd name="connsiteY3" fmla="*/ 1351073 h 1351073"/>
              <a:gd name="connsiteX4" fmla="*/ 0 w 949764"/>
              <a:gd name="connsiteY4" fmla="*/ 0 h 13510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9764" h="1351073">
                <a:moveTo>
                  <a:pt x="0" y="0"/>
                </a:moveTo>
                <a:lnTo>
                  <a:pt x="949764" y="0"/>
                </a:lnTo>
                <a:lnTo>
                  <a:pt x="949764" y="1351073"/>
                </a:lnTo>
                <a:lnTo>
                  <a:pt x="0" y="135107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5560" tIns="35560" rIns="35560" bIns="35560" numCol="1" spcCol="1270" anchor="t" anchorCtr="0">
            <a:noAutofit/>
          </a:bodyPr>
          <a:lstStyle/>
          <a:p>
            <a:pPr marL="171450" indent="-171450" defTabSz="622300">
              <a:lnSpc>
                <a:spcPct val="90000"/>
              </a:lnSpc>
              <a:spcBef>
                <a:spcPct val="0"/>
              </a:spcBef>
              <a:spcAft>
                <a:spcPts val="600"/>
              </a:spcAft>
              <a:buFont typeface="Arial" panose="020B0604020202020204" pitchFamily="34" charset="0"/>
              <a:buChar char="•"/>
            </a:pPr>
            <a:r>
              <a:rPr lang="en-US" sz="1400" dirty="0"/>
              <a:t>On-line Comment Tool open through October 23, 2023.</a:t>
            </a:r>
          </a:p>
          <a:p>
            <a:pPr marL="171450" indent="-171450" defTabSz="622300">
              <a:lnSpc>
                <a:spcPct val="90000"/>
              </a:lnSpc>
              <a:spcBef>
                <a:spcPct val="0"/>
              </a:spcBef>
              <a:spcAft>
                <a:spcPts val="600"/>
              </a:spcAft>
              <a:buFont typeface="Arial" panose="020B0604020202020204" pitchFamily="34" charset="0"/>
              <a:buChar char="•"/>
            </a:pPr>
            <a:r>
              <a:rPr lang="en-US" sz="1400" dirty="0"/>
              <a:t>Comments responded to on a continuous basis.</a:t>
            </a:r>
          </a:p>
          <a:p>
            <a:pPr marL="171450" indent="-171450" defTabSz="622300">
              <a:lnSpc>
                <a:spcPct val="90000"/>
              </a:lnSpc>
              <a:spcBef>
                <a:spcPct val="0"/>
              </a:spcBef>
              <a:spcAft>
                <a:spcPts val="600"/>
              </a:spcAft>
              <a:buFont typeface="Arial" panose="020B0604020202020204" pitchFamily="34" charset="0"/>
              <a:buChar char="•"/>
            </a:pPr>
            <a:r>
              <a:rPr lang="en-US" sz="1400" dirty="0"/>
              <a:t>All questions/comments must be submitted through this process.</a:t>
            </a:r>
          </a:p>
          <a:p>
            <a:pPr marL="171450" indent="-171450" defTabSz="622300">
              <a:lnSpc>
                <a:spcPct val="90000"/>
              </a:lnSpc>
              <a:spcBef>
                <a:spcPct val="0"/>
              </a:spcBef>
              <a:spcAft>
                <a:spcPts val="600"/>
              </a:spcAft>
              <a:buFont typeface="Arial" panose="020B0604020202020204" pitchFamily="34" charset="0"/>
              <a:buChar char="•"/>
            </a:pPr>
            <a:r>
              <a:rPr lang="en-US" sz="1400" dirty="0"/>
              <a:t>800 registrants / over 100 comments as of 10/1/23.</a:t>
            </a:r>
          </a:p>
        </p:txBody>
      </p:sp>
      <p:sp>
        <p:nvSpPr>
          <p:cNvPr id="20" name="Freeform: Shape 19">
            <a:extLst>
              <a:ext uri="{FF2B5EF4-FFF2-40B4-BE49-F238E27FC236}">
                <a16:creationId xmlns:a16="http://schemas.microsoft.com/office/drawing/2014/main" id="{CB856D2A-6246-A71A-09CE-9DA23495FAC6}"/>
              </a:ext>
            </a:extLst>
          </p:cNvPr>
          <p:cNvSpPr/>
          <p:nvPr/>
        </p:nvSpPr>
        <p:spPr>
          <a:xfrm>
            <a:off x="4766310" y="4023914"/>
            <a:ext cx="2141810" cy="441994"/>
          </a:xfrm>
          <a:custGeom>
            <a:avLst/>
            <a:gdLst>
              <a:gd name="connsiteX0" fmla="*/ 0 w 949764"/>
              <a:gd name="connsiteY0" fmla="*/ 0 h 321047"/>
              <a:gd name="connsiteX1" fmla="*/ 949764 w 949764"/>
              <a:gd name="connsiteY1" fmla="*/ 0 h 321047"/>
              <a:gd name="connsiteX2" fmla="*/ 949764 w 949764"/>
              <a:gd name="connsiteY2" fmla="*/ 321047 h 321047"/>
              <a:gd name="connsiteX3" fmla="*/ 0 w 949764"/>
              <a:gd name="connsiteY3" fmla="*/ 321047 h 321047"/>
              <a:gd name="connsiteX4" fmla="*/ 0 w 949764"/>
              <a:gd name="connsiteY4" fmla="*/ 0 h 3210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9764" h="321047">
                <a:moveTo>
                  <a:pt x="0" y="0"/>
                </a:moveTo>
                <a:lnTo>
                  <a:pt x="949764" y="0"/>
                </a:lnTo>
                <a:lnTo>
                  <a:pt x="949764" y="321047"/>
                </a:lnTo>
                <a:lnTo>
                  <a:pt x="0" y="32104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5560" tIns="35560" rIns="35560" bIns="35560" numCol="1" spcCol="1270" anchor="t" anchorCtr="0">
            <a:noAutofit/>
          </a:bodyPr>
          <a:lstStyle/>
          <a:p>
            <a:pPr algn="r" defTabSz="622300">
              <a:lnSpc>
                <a:spcPct val="90000"/>
              </a:lnSpc>
              <a:spcBef>
                <a:spcPct val="0"/>
              </a:spcBef>
              <a:spcAft>
                <a:spcPct val="35000"/>
              </a:spcAft>
            </a:pPr>
            <a:r>
              <a:rPr lang="en-US" sz="1600" dirty="0">
                <a:latin typeface="+mj-lt"/>
              </a:rPr>
              <a:t>October 18, 2023: Industry Day</a:t>
            </a:r>
          </a:p>
        </p:txBody>
      </p:sp>
      <p:sp>
        <p:nvSpPr>
          <p:cNvPr id="19" name="Freeform: Shape 18">
            <a:extLst>
              <a:ext uri="{FF2B5EF4-FFF2-40B4-BE49-F238E27FC236}">
                <a16:creationId xmlns:a16="http://schemas.microsoft.com/office/drawing/2014/main" id="{6BD2A3AC-862D-51DD-F2F3-9C2A2318B520}"/>
              </a:ext>
            </a:extLst>
          </p:cNvPr>
          <p:cNvSpPr/>
          <p:nvPr/>
        </p:nvSpPr>
        <p:spPr>
          <a:xfrm>
            <a:off x="4080512" y="4533624"/>
            <a:ext cx="2827616" cy="441994"/>
          </a:xfrm>
          <a:custGeom>
            <a:avLst/>
            <a:gdLst>
              <a:gd name="connsiteX0" fmla="*/ 0 w 949764"/>
              <a:gd name="connsiteY0" fmla="*/ 0 h 1351073"/>
              <a:gd name="connsiteX1" fmla="*/ 949764 w 949764"/>
              <a:gd name="connsiteY1" fmla="*/ 0 h 1351073"/>
              <a:gd name="connsiteX2" fmla="*/ 949764 w 949764"/>
              <a:gd name="connsiteY2" fmla="*/ 1351073 h 1351073"/>
              <a:gd name="connsiteX3" fmla="*/ 0 w 949764"/>
              <a:gd name="connsiteY3" fmla="*/ 1351073 h 1351073"/>
              <a:gd name="connsiteX4" fmla="*/ 0 w 949764"/>
              <a:gd name="connsiteY4" fmla="*/ 0 h 13510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9764" h="1351073">
                <a:moveTo>
                  <a:pt x="0" y="0"/>
                </a:moveTo>
                <a:lnTo>
                  <a:pt x="949764" y="0"/>
                </a:lnTo>
                <a:lnTo>
                  <a:pt x="949764" y="1351073"/>
                </a:lnTo>
                <a:lnTo>
                  <a:pt x="0" y="135107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5560" tIns="35560" rIns="35560" bIns="35560" numCol="1" spcCol="1270" anchor="t" anchorCtr="0">
            <a:noAutofit/>
          </a:bodyPr>
          <a:lstStyle/>
          <a:p>
            <a:pPr algn="r" defTabSz="622300">
              <a:spcBef>
                <a:spcPct val="0"/>
              </a:spcBef>
            </a:pPr>
            <a:r>
              <a:rPr lang="en-US" sz="1400" dirty="0"/>
              <a:t>Two sessions. </a:t>
            </a:r>
          </a:p>
          <a:p>
            <a:pPr algn="r" defTabSz="622300">
              <a:spcBef>
                <a:spcPct val="0"/>
              </a:spcBef>
            </a:pPr>
            <a:r>
              <a:rPr lang="en-US" sz="1400" dirty="0"/>
              <a:t>Recordings will be available.</a:t>
            </a:r>
          </a:p>
        </p:txBody>
      </p:sp>
      <p:sp>
        <p:nvSpPr>
          <p:cNvPr id="23" name="Freeform: Shape 22">
            <a:extLst>
              <a:ext uri="{FF2B5EF4-FFF2-40B4-BE49-F238E27FC236}">
                <a16:creationId xmlns:a16="http://schemas.microsoft.com/office/drawing/2014/main" id="{36C32988-CF1D-C78D-AD1C-FB8C5ABC14B1}"/>
              </a:ext>
            </a:extLst>
          </p:cNvPr>
          <p:cNvSpPr/>
          <p:nvPr/>
        </p:nvSpPr>
        <p:spPr>
          <a:xfrm>
            <a:off x="7281081" y="4817844"/>
            <a:ext cx="3536861" cy="529117"/>
          </a:xfrm>
          <a:custGeom>
            <a:avLst/>
            <a:gdLst>
              <a:gd name="connsiteX0" fmla="*/ 0 w 949764"/>
              <a:gd name="connsiteY0" fmla="*/ 0 h 321047"/>
              <a:gd name="connsiteX1" fmla="*/ 949764 w 949764"/>
              <a:gd name="connsiteY1" fmla="*/ 0 h 321047"/>
              <a:gd name="connsiteX2" fmla="*/ 949764 w 949764"/>
              <a:gd name="connsiteY2" fmla="*/ 321047 h 321047"/>
              <a:gd name="connsiteX3" fmla="*/ 0 w 949764"/>
              <a:gd name="connsiteY3" fmla="*/ 321047 h 321047"/>
              <a:gd name="connsiteX4" fmla="*/ 0 w 949764"/>
              <a:gd name="connsiteY4" fmla="*/ 0 h 3210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9764" h="321047">
                <a:moveTo>
                  <a:pt x="0" y="0"/>
                </a:moveTo>
                <a:lnTo>
                  <a:pt x="949764" y="0"/>
                </a:lnTo>
                <a:lnTo>
                  <a:pt x="949764" y="321047"/>
                </a:lnTo>
                <a:lnTo>
                  <a:pt x="0" y="32104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5560" tIns="35560" rIns="35560" bIns="35560" numCol="1" spcCol="1270" anchor="t" anchorCtr="0">
            <a:noAutofit/>
          </a:bodyPr>
          <a:lstStyle/>
          <a:p>
            <a:pPr defTabSz="622300">
              <a:lnSpc>
                <a:spcPct val="90000"/>
              </a:lnSpc>
              <a:spcBef>
                <a:spcPct val="0"/>
              </a:spcBef>
              <a:spcAft>
                <a:spcPct val="35000"/>
              </a:spcAft>
            </a:pPr>
            <a:r>
              <a:rPr lang="en-US" sz="1600" dirty="0">
                <a:latin typeface="+mj-lt"/>
              </a:rPr>
              <a:t>2024:</a:t>
            </a:r>
          </a:p>
          <a:p>
            <a:pPr defTabSz="622300">
              <a:lnSpc>
                <a:spcPct val="90000"/>
              </a:lnSpc>
              <a:spcBef>
                <a:spcPct val="0"/>
              </a:spcBef>
              <a:spcAft>
                <a:spcPct val="35000"/>
              </a:spcAft>
            </a:pPr>
            <a:r>
              <a:rPr lang="en-US" sz="1600" dirty="0">
                <a:latin typeface="+mj-lt"/>
              </a:rPr>
              <a:t>RFP Before the end </a:t>
            </a:r>
            <a:r>
              <a:rPr lang="en-US" sz="1600">
                <a:latin typeface="+mj-lt"/>
              </a:rPr>
              <a:t>of Winter</a:t>
            </a:r>
            <a:endParaRPr lang="en-US" sz="1600" dirty="0">
              <a:latin typeface="+mj-lt"/>
            </a:endParaRPr>
          </a:p>
        </p:txBody>
      </p:sp>
      <p:sp>
        <p:nvSpPr>
          <p:cNvPr id="26" name="Freeform: Shape 25">
            <a:extLst>
              <a:ext uri="{FF2B5EF4-FFF2-40B4-BE49-F238E27FC236}">
                <a16:creationId xmlns:a16="http://schemas.microsoft.com/office/drawing/2014/main" id="{69180BAB-85D0-ED12-8CC8-14F25D5631D9}"/>
              </a:ext>
            </a:extLst>
          </p:cNvPr>
          <p:cNvSpPr/>
          <p:nvPr/>
        </p:nvSpPr>
        <p:spPr>
          <a:xfrm>
            <a:off x="5743040" y="5996463"/>
            <a:ext cx="2705018" cy="298608"/>
          </a:xfrm>
          <a:custGeom>
            <a:avLst/>
            <a:gdLst>
              <a:gd name="connsiteX0" fmla="*/ 0 w 949764"/>
              <a:gd name="connsiteY0" fmla="*/ 0 h 321047"/>
              <a:gd name="connsiteX1" fmla="*/ 949764 w 949764"/>
              <a:gd name="connsiteY1" fmla="*/ 0 h 321047"/>
              <a:gd name="connsiteX2" fmla="*/ 949764 w 949764"/>
              <a:gd name="connsiteY2" fmla="*/ 321047 h 321047"/>
              <a:gd name="connsiteX3" fmla="*/ 0 w 949764"/>
              <a:gd name="connsiteY3" fmla="*/ 321047 h 321047"/>
              <a:gd name="connsiteX4" fmla="*/ 0 w 949764"/>
              <a:gd name="connsiteY4" fmla="*/ 0 h 3210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9764" h="321047">
                <a:moveTo>
                  <a:pt x="0" y="0"/>
                </a:moveTo>
                <a:lnTo>
                  <a:pt x="949764" y="0"/>
                </a:lnTo>
                <a:lnTo>
                  <a:pt x="949764" y="321047"/>
                </a:lnTo>
                <a:lnTo>
                  <a:pt x="0" y="32104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5560" tIns="35560" rIns="35560" bIns="35560" numCol="1" spcCol="1270" anchor="t" anchorCtr="0">
            <a:noAutofit/>
          </a:bodyPr>
          <a:lstStyle/>
          <a:p>
            <a:pPr algn="ctr" defTabSz="622300">
              <a:spcBef>
                <a:spcPct val="0"/>
              </a:spcBef>
              <a:spcAft>
                <a:spcPct val="35000"/>
              </a:spcAft>
            </a:pPr>
            <a:r>
              <a:rPr lang="en-US" sz="2000" dirty="0">
                <a:solidFill>
                  <a:schemeClr val="accent1"/>
                </a:solidFill>
                <a:latin typeface="+mj-lt"/>
              </a:rPr>
              <a:t>May 1, 2025: Award</a:t>
            </a:r>
          </a:p>
        </p:txBody>
      </p:sp>
      <p:sp>
        <p:nvSpPr>
          <p:cNvPr id="46" name="Oval 45">
            <a:extLst>
              <a:ext uri="{FF2B5EF4-FFF2-40B4-BE49-F238E27FC236}">
                <a16:creationId xmlns:a16="http://schemas.microsoft.com/office/drawing/2014/main" id="{7816EF50-5489-AF79-AA86-398B98D939C1}"/>
              </a:ext>
              <a:ext uri="{C183D7F6-B498-43B3-948B-1728B52AA6E4}">
                <adec:decorative xmlns:adec="http://schemas.microsoft.com/office/drawing/2017/decorative" val="1"/>
              </a:ext>
            </a:extLst>
          </p:cNvPr>
          <p:cNvSpPr/>
          <p:nvPr/>
        </p:nvSpPr>
        <p:spPr>
          <a:xfrm>
            <a:off x="7034237" y="683568"/>
            <a:ext cx="122624" cy="122624"/>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086948BD-8C18-F47B-2A86-7A6DC869F74F}"/>
              </a:ext>
              <a:ext uri="{C183D7F6-B498-43B3-948B-1728B52AA6E4}">
                <adec:decorative xmlns:adec="http://schemas.microsoft.com/office/drawing/2017/decorative" val="1"/>
              </a:ext>
            </a:extLst>
          </p:cNvPr>
          <p:cNvSpPr/>
          <p:nvPr/>
        </p:nvSpPr>
        <p:spPr>
          <a:xfrm>
            <a:off x="7034237" y="1410563"/>
            <a:ext cx="122624" cy="122624"/>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38B6EC52-4E4C-2A05-134A-06F6F646CD9C}"/>
              </a:ext>
              <a:ext uri="{C183D7F6-B498-43B3-948B-1728B52AA6E4}">
                <adec:decorative xmlns:adec="http://schemas.microsoft.com/office/drawing/2017/decorative" val="1"/>
              </a:ext>
            </a:extLst>
          </p:cNvPr>
          <p:cNvSpPr/>
          <p:nvPr/>
        </p:nvSpPr>
        <p:spPr>
          <a:xfrm>
            <a:off x="7034237" y="1960336"/>
            <a:ext cx="122624" cy="122624"/>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54D58597-6AC7-0E6A-B9AD-BFB7BF853C05}"/>
              </a:ext>
              <a:ext uri="{C183D7F6-B498-43B3-948B-1728B52AA6E4}">
                <adec:decorative xmlns:adec="http://schemas.microsoft.com/office/drawing/2017/decorative" val="1"/>
              </a:ext>
            </a:extLst>
          </p:cNvPr>
          <p:cNvSpPr/>
          <p:nvPr/>
        </p:nvSpPr>
        <p:spPr>
          <a:xfrm>
            <a:off x="7034237" y="4106817"/>
            <a:ext cx="122624" cy="122624"/>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9E960731-B0D7-1A71-1551-9553473DE259}"/>
              </a:ext>
              <a:ext uri="{C183D7F6-B498-43B3-948B-1728B52AA6E4}">
                <adec:decorative xmlns:adec="http://schemas.microsoft.com/office/drawing/2017/decorative" val="1"/>
              </a:ext>
            </a:extLst>
          </p:cNvPr>
          <p:cNvSpPr/>
          <p:nvPr/>
        </p:nvSpPr>
        <p:spPr>
          <a:xfrm>
            <a:off x="6978652" y="5557897"/>
            <a:ext cx="233809" cy="233809"/>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B63AE567-99A7-978C-12FD-1779EA77CBF7}"/>
              </a:ext>
              <a:ext uri="{C183D7F6-B498-43B3-948B-1728B52AA6E4}">
                <adec:decorative xmlns:adec="http://schemas.microsoft.com/office/drawing/2017/decorative" val="1"/>
              </a:ext>
            </a:extLst>
          </p:cNvPr>
          <p:cNvSpPr/>
          <p:nvPr/>
        </p:nvSpPr>
        <p:spPr>
          <a:xfrm>
            <a:off x="7034237" y="4885500"/>
            <a:ext cx="122624" cy="122624"/>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a:extLst>
              <a:ext uri="{FF2B5EF4-FFF2-40B4-BE49-F238E27FC236}">
                <a16:creationId xmlns:a16="http://schemas.microsoft.com/office/drawing/2014/main" id="{9A70B392-D122-BB07-A8E3-6F7DB652E7EA}"/>
              </a:ext>
              <a:ext uri="{C183D7F6-B498-43B3-948B-1728B52AA6E4}">
                <adec:decorative xmlns:adec="http://schemas.microsoft.com/office/drawing/2017/decorative" val="1"/>
              </a:ext>
            </a:extLst>
          </p:cNvPr>
          <p:cNvCxnSpPr>
            <a:cxnSpLocks/>
          </p:cNvCxnSpPr>
          <p:nvPr/>
        </p:nvCxnSpPr>
        <p:spPr>
          <a:xfrm>
            <a:off x="767130" y="1169444"/>
            <a:ext cx="483392" cy="0"/>
          </a:xfrm>
          <a:prstGeom prst="line">
            <a:avLst/>
          </a:prstGeom>
          <a:ln w="6350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72683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63446CD-2DCA-5A1E-F604-83F283A01E6D}"/>
              </a:ext>
              <a:ext uri="{C183D7F6-B498-43B3-948B-1728B52AA6E4}">
                <adec:decorative xmlns:adec="http://schemas.microsoft.com/office/drawing/2017/decorative" val="1"/>
              </a:ext>
            </a:extLst>
          </p:cNvPr>
          <p:cNvSpPr/>
          <p:nvPr/>
        </p:nvSpPr>
        <p:spPr>
          <a:xfrm>
            <a:off x="0" y="0"/>
            <a:ext cx="12192000" cy="3429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2">
            <a:extLst>
              <a:ext uri="{FF2B5EF4-FFF2-40B4-BE49-F238E27FC236}">
                <a16:creationId xmlns:a16="http://schemas.microsoft.com/office/drawing/2014/main" id="{AC1359A1-82C6-BBFD-80EB-ABAF9675C0A0}"/>
              </a:ext>
            </a:extLst>
          </p:cNvPr>
          <p:cNvSpPr>
            <a:spLocks noGrp="1"/>
          </p:cNvSpPr>
          <p:nvPr>
            <p:ph type="title"/>
          </p:nvPr>
        </p:nvSpPr>
        <p:spPr>
          <a:xfrm>
            <a:off x="883927" y="2514051"/>
            <a:ext cx="6008363" cy="564972"/>
          </a:xfrm>
        </p:spPr>
        <p:txBody>
          <a:bodyPr>
            <a:normAutofit fontScale="90000"/>
          </a:bodyPr>
          <a:lstStyle/>
          <a:p>
            <a:r>
              <a:rPr lang="en-US" dirty="0">
                <a:solidFill>
                  <a:schemeClr val="bg1"/>
                </a:solidFill>
              </a:rPr>
              <a:t>Comments and Process Notes</a:t>
            </a:r>
          </a:p>
        </p:txBody>
      </p:sp>
      <p:sp>
        <p:nvSpPr>
          <p:cNvPr id="5" name="TextBox 4">
            <a:extLst>
              <a:ext uri="{FF2B5EF4-FFF2-40B4-BE49-F238E27FC236}">
                <a16:creationId xmlns:a16="http://schemas.microsoft.com/office/drawing/2014/main" id="{9B5D7892-6AA9-84E0-4D8B-BC89A4D29550}"/>
              </a:ext>
            </a:extLst>
          </p:cNvPr>
          <p:cNvSpPr txBox="1"/>
          <p:nvPr/>
        </p:nvSpPr>
        <p:spPr>
          <a:xfrm>
            <a:off x="973772" y="3769624"/>
            <a:ext cx="10616248" cy="2339102"/>
          </a:xfrm>
          <a:prstGeom prst="rect">
            <a:avLst/>
          </a:prstGeom>
          <a:noFill/>
        </p:spPr>
        <p:txBody>
          <a:bodyPr wrap="square">
            <a:spAutoFit/>
          </a:bodyPr>
          <a:lstStyle/>
          <a:p>
            <a:pPr marL="285750" indent="-285750">
              <a:spcAft>
                <a:spcPts val="1200"/>
              </a:spcAft>
              <a:buFont typeface="Arial" panose="020B0604020202020204" pitchFamily="34" charset="0"/>
              <a:buChar char="•"/>
            </a:pPr>
            <a:r>
              <a:rPr lang="en-US" altLang="en-US" sz="1600" dirty="0"/>
              <a:t>SEWP Comment Tool (</a:t>
            </a:r>
            <a:r>
              <a:rPr lang="en-US" altLang="en-US" sz="1600" dirty="0">
                <a:solidFill>
                  <a:schemeClr val="accent1"/>
                </a:solidFill>
                <a:hlinkClick r:id="rId2">
                  <a:extLst>
                    <a:ext uri="{A12FA001-AC4F-418D-AE19-62706E023703}">
                      <ahyp:hlinkClr xmlns:ahyp="http://schemas.microsoft.com/office/drawing/2018/hyperlinkcolor" val="tx"/>
                    </a:ext>
                  </a:extLst>
                </a:hlinkClick>
              </a:rPr>
              <a:t>https://www.sewp.nasa.gov/sewpvi/</a:t>
            </a:r>
            <a:r>
              <a:rPr lang="en-US" altLang="en-US" sz="1600" dirty="0"/>
              <a:t>) is live and active.</a:t>
            </a:r>
          </a:p>
          <a:p>
            <a:pPr marL="285750" indent="-285750">
              <a:spcAft>
                <a:spcPts val="1200"/>
              </a:spcAft>
              <a:buFont typeface="Arial" panose="020B0604020202020204" pitchFamily="34" charset="0"/>
              <a:buChar char="•"/>
            </a:pPr>
            <a:r>
              <a:rPr lang="en-US" altLang="en-US" sz="1600" dirty="0"/>
              <a:t>Please register to review and post comments.</a:t>
            </a:r>
          </a:p>
          <a:p>
            <a:pPr marL="285750" indent="-285750">
              <a:spcAft>
                <a:spcPts val="1200"/>
              </a:spcAft>
              <a:buFont typeface="Arial" panose="020B0604020202020204" pitchFamily="34" charset="0"/>
              <a:buChar char="•"/>
            </a:pPr>
            <a:r>
              <a:rPr lang="en-US" altLang="en-US" sz="1600" dirty="0"/>
              <a:t>Login and please review posted comments and responses first, before submitting a comment.</a:t>
            </a:r>
          </a:p>
          <a:p>
            <a:pPr marL="285750" indent="-285750">
              <a:spcAft>
                <a:spcPts val="1200"/>
              </a:spcAft>
              <a:buFont typeface="Arial" panose="020B0604020202020204" pitchFamily="34" charset="0"/>
              <a:buChar char="•"/>
            </a:pPr>
            <a:r>
              <a:rPr lang="en-US" altLang="en-US" sz="1600" dirty="0"/>
              <a:t>Please post comments/questions tied to the Draft RFP section.</a:t>
            </a:r>
          </a:p>
          <a:p>
            <a:pPr marL="285750" indent="-285750">
              <a:spcAft>
                <a:spcPts val="1200"/>
              </a:spcAft>
              <a:buFont typeface="Arial" panose="020B0604020202020204" pitchFamily="34" charset="0"/>
              <a:buChar char="•"/>
            </a:pPr>
            <a:r>
              <a:rPr lang="en-US" altLang="en-US" sz="1600" dirty="0"/>
              <a:t>The Government will respond to all posted comments.</a:t>
            </a:r>
          </a:p>
          <a:p>
            <a:pPr marL="285750" indent="-285750">
              <a:spcAft>
                <a:spcPts val="1200"/>
              </a:spcAft>
              <a:buFont typeface="Arial" panose="020B0604020202020204" pitchFamily="34" charset="0"/>
              <a:buChar char="•"/>
            </a:pPr>
            <a:r>
              <a:rPr lang="en-US" altLang="en-US" sz="1600" dirty="0"/>
              <a:t>The Open Comment period ends Oct 23, 2023.</a:t>
            </a:r>
            <a:endParaRPr lang="en-US" sz="1600" dirty="0"/>
          </a:p>
        </p:txBody>
      </p:sp>
      <p:cxnSp>
        <p:nvCxnSpPr>
          <p:cNvPr id="6" name="Straight Connector 5">
            <a:extLst>
              <a:ext uri="{FF2B5EF4-FFF2-40B4-BE49-F238E27FC236}">
                <a16:creationId xmlns:a16="http://schemas.microsoft.com/office/drawing/2014/main" id="{30E943A5-6812-2AB6-5714-0287814F0935}"/>
              </a:ext>
              <a:ext uri="{C183D7F6-B498-43B3-948B-1728B52AA6E4}">
                <adec:decorative xmlns:adec="http://schemas.microsoft.com/office/drawing/2017/decorative" val="1"/>
              </a:ext>
            </a:extLst>
          </p:cNvPr>
          <p:cNvCxnSpPr>
            <a:cxnSpLocks/>
          </p:cNvCxnSpPr>
          <p:nvPr/>
        </p:nvCxnSpPr>
        <p:spPr>
          <a:xfrm>
            <a:off x="1037950" y="3137161"/>
            <a:ext cx="483392" cy="0"/>
          </a:xfrm>
          <a:prstGeom prst="line">
            <a:avLst/>
          </a:prstGeom>
          <a:ln w="6350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553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0" name="Rectangle 6">
            <a:extLst>
              <a:ext uri="{FF2B5EF4-FFF2-40B4-BE49-F238E27FC236}">
                <a16:creationId xmlns:a16="http://schemas.microsoft.com/office/drawing/2014/main" id="{489B7BFD-8F45-4093-AD9C-91B15B050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31" name="Group 8">
            <a:extLst>
              <a:ext uri="{FF2B5EF4-FFF2-40B4-BE49-F238E27FC236}">
                <a16:creationId xmlns:a16="http://schemas.microsoft.com/office/drawing/2014/main" id="{042BC7E5-76DB-4826-8C07-4A49B6353F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479558"/>
            <a:ext cx="1861854" cy="717514"/>
            <a:chOff x="0" y="1479558"/>
            <a:chExt cx="1861854" cy="717514"/>
          </a:xfrm>
          <a:solidFill>
            <a:schemeClr val="bg1"/>
          </a:solidFill>
        </p:grpSpPr>
        <p:sp>
          <p:nvSpPr>
            <p:cNvPr id="732" name="Freeform: Shape 9">
              <a:extLst>
                <a:ext uri="{FF2B5EF4-FFF2-40B4-BE49-F238E27FC236}">
                  <a16:creationId xmlns:a16="http://schemas.microsoft.com/office/drawing/2014/main" id="{E16C8D8F-10E9-4498-ABDB-0F923F8B68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147955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733" name="Freeform: Shape 10">
              <a:extLst>
                <a:ext uri="{FF2B5EF4-FFF2-40B4-BE49-F238E27FC236}">
                  <a16:creationId xmlns:a16="http://schemas.microsoft.com/office/drawing/2014/main" id="{1E5A83E3-8A11-4492-BB6E-F5F2240316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19192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a:p>
          </p:txBody>
        </p:sp>
      </p:grpSp>
      <p:sp>
        <p:nvSpPr>
          <p:cNvPr id="734" name="Freeform: Shape 12">
            <a:extLst>
              <a:ext uri="{FF2B5EF4-FFF2-40B4-BE49-F238E27FC236}">
                <a16:creationId xmlns:a16="http://schemas.microsoft.com/office/drawing/2014/main" id="{498F8FF6-43B4-494A-AF8F-123A4983ED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18992" y="-34538"/>
            <a:ext cx="6655405" cy="6335470"/>
          </a:xfrm>
          <a:custGeom>
            <a:avLst/>
            <a:gdLst>
              <a:gd name="connsiteX0" fmla="*/ 1825048 w 6355652"/>
              <a:gd name="connsiteY0" fmla="*/ 0 h 6050127"/>
              <a:gd name="connsiteX1" fmla="*/ 4530604 w 6355652"/>
              <a:gd name="connsiteY1" fmla="*/ 0 h 6050127"/>
              <a:gd name="connsiteX2" fmla="*/ 4692567 w 6355652"/>
              <a:gd name="connsiteY2" fmla="*/ 78022 h 6050127"/>
              <a:gd name="connsiteX3" fmla="*/ 6355652 w 6355652"/>
              <a:gd name="connsiteY3" fmla="*/ 2872301 h 6050127"/>
              <a:gd name="connsiteX4" fmla="*/ 3177826 w 6355652"/>
              <a:gd name="connsiteY4" fmla="*/ 6050127 h 6050127"/>
              <a:gd name="connsiteX5" fmla="*/ 0 w 6355652"/>
              <a:gd name="connsiteY5" fmla="*/ 2872301 h 6050127"/>
              <a:gd name="connsiteX6" fmla="*/ 1663086 w 6355652"/>
              <a:gd name="connsiteY6" fmla="*/ 78022 h 60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5652" h="6050127">
                <a:moveTo>
                  <a:pt x="1825048" y="0"/>
                </a:moveTo>
                <a:lnTo>
                  <a:pt x="4530604" y="0"/>
                </a:lnTo>
                <a:lnTo>
                  <a:pt x="4692567" y="78022"/>
                </a:lnTo>
                <a:cubicBezTo>
                  <a:pt x="5683175" y="616152"/>
                  <a:pt x="6355652" y="1665694"/>
                  <a:pt x="6355652" y="2872301"/>
                </a:cubicBezTo>
                <a:cubicBezTo>
                  <a:pt x="6355652" y="4627366"/>
                  <a:pt x="4932891" y="6050127"/>
                  <a:pt x="3177826" y="6050127"/>
                </a:cubicBezTo>
                <a:cubicBezTo>
                  <a:pt x="1422761" y="6050127"/>
                  <a:pt x="0" y="4627366"/>
                  <a:pt x="0" y="2872301"/>
                </a:cubicBezTo>
                <a:cubicBezTo>
                  <a:pt x="0" y="1665694"/>
                  <a:pt x="672477" y="616152"/>
                  <a:pt x="1663086" y="78022"/>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5" name="Freeform: Shape 14">
            <a:extLst>
              <a:ext uri="{FF2B5EF4-FFF2-40B4-BE49-F238E27FC236}">
                <a16:creationId xmlns:a16="http://schemas.microsoft.com/office/drawing/2014/main" id="{2B06059C-C357-4011-82B9-9C01063013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5194" y="-23905"/>
            <a:ext cx="6705251" cy="6318526"/>
          </a:xfrm>
          <a:custGeom>
            <a:avLst/>
            <a:gdLst>
              <a:gd name="connsiteX0" fmla="*/ 1825048 w 6355652"/>
              <a:gd name="connsiteY0" fmla="*/ 0 h 6050127"/>
              <a:gd name="connsiteX1" fmla="*/ 4530604 w 6355652"/>
              <a:gd name="connsiteY1" fmla="*/ 0 h 6050127"/>
              <a:gd name="connsiteX2" fmla="*/ 4692567 w 6355652"/>
              <a:gd name="connsiteY2" fmla="*/ 78022 h 6050127"/>
              <a:gd name="connsiteX3" fmla="*/ 6355652 w 6355652"/>
              <a:gd name="connsiteY3" fmla="*/ 2872301 h 6050127"/>
              <a:gd name="connsiteX4" fmla="*/ 3177826 w 6355652"/>
              <a:gd name="connsiteY4" fmla="*/ 6050127 h 6050127"/>
              <a:gd name="connsiteX5" fmla="*/ 0 w 6355652"/>
              <a:gd name="connsiteY5" fmla="*/ 2872301 h 6050127"/>
              <a:gd name="connsiteX6" fmla="*/ 1663086 w 6355652"/>
              <a:gd name="connsiteY6" fmla="*/ 78022 h 60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5652" h="6050127">
                <a:moveTo>
                  <a:pt x="1825048" y="0"/>
                </a:moveTo>
                <a:lnTo>
                  <a:pt x="4530604" y="0"/>
                </a:lnTo>
                <a:lnTo>
                  <a:pt x="4692567" y="78022"/>
                </a:lnTo>
                <a:cubicBezTo>
                  <a:pt x="5683175" y="616152"/>
                  <a:pt x="6355652" y="1665694"/>
                  <a:pt x="6355652" y="2872301"/>
                </a:cubicBezTo>
                <a:cubicBezTo>
                  <a:pt x="6355652" y="4627366"/>
                  <a:pt x="4932891" y="6050127"/>
                  <a:pt x="3177826" y="6050127"/>
                </a:cubicBezTo>
                <a:cubicBezTo>
                  <a:pt x="1422761" y="6050127"/>
                  <a:pt x="0" y="4627366"/>
                  <a:pt x="0" y="2872301"/>
                </a:cubicBezTo>
                <a:cubicBezTo>
                  <a:pt x="0" y="1665694"/>
                  <a:pt x="672477" y="616152"/>
                  <a:pt x="1663086" y="78022"/>
                </a:cubicBezTo>
                <a:close/>
              </a:path>
            </a:pathLst>
          </a:cu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6" name="Freeform: Shape 16">
            <a:extLst>
              <a:ext uri="{FF2B5EF4-FFF2-40B4-BE49-F238E27FC236}">
                <a16:creationId xmlns:a16="http://schemas.microsoft.com/office/drawing/2014/main" id="{5AFEC601-A132-47EE-B0C2-B38ACD9FC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6886" y="-23905"/>
            <a:ext cx="6705251" cy="6215019"/>
          </a:xfrm>
          <a:custGeom>
            <a:avLst/>
            <a:gdLst>
              <a:gd name="connsiteX0" fmla="*/ 1529549 w 6355652"/>
              <a:gd name="connsiteY0" fmla="*/ 0 h 5890980"/>
              <a:gd name="connsiteX1" fmla="*/ 4826104 w 6355652"/>
              <a:gd name="connsiteY1" fmla="*/ 0 h 5890980"/>
              <a:gd name="connsiteX2" fmla="*/ 4954579 w 6355652"/>
              <a:gd name="connsiteY2" fmla="*/ 78051 h 5890980"/>
              <a:gd name="connsiteX3" fmla="*/ 6355652 w 6355652"/>
              <a:gd name="connsiteY3" fmla="*/ 2713154 h 5890980"/>
              <a:gd name="connsiteX4" fmla="*/ 3177826 w 6355652"/>
              <a:gd name="connsiteY4" fmla="*/ 5890980 h 5890980"/>
              <a:gd name="connsiteX5" fmla="*/ 0 w 6355652"/>
              <a:gd name="connsiteY5" fmla="*/ 2713154 h 5890980"/>
              <a:gd name="connsiteX6" fmla="*/ 1401073 w 6355652"/>
              <a:gd name="connsiteY6" fmla="*/ 78051 h 5890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5652" h="5890980">
                <a:moveTo>
                  <a:pt x="1529549" y="0"/>
                </a:moveTo>
                <a:lnTo>
                  <a:pt x="4826104" y="0"/>
                </a:lnTo>
                <a:lnTo>
                  <a:pt x="4954579" y="78051"/>
                </a:lnTo>
                <a:cubicBezTo>
                  <a:pt x="5799886" y="649129"/>
                  <a:pt x="6355652" y="1616239"/>
                  <a:pt x="6355652" y="2713154"/>
                </a:cubicBezTo>
                <a:cubicBezTo>
                  <a:pt x="6355652" y="4468219"/>
                  <a:pt x="4932891" y="5890980"/>
                  <a:pt x="3177826" y="5890980"/>
                </a:cubicBezTo>
                <a:cubicBezTo>
                  <a:pt x="1422761" y="5890980"/>
                  <a:pt x="0" y="4468219"/>
                  <a:pt x="0" y="2713154"/>
                </a:cubicBezTo>
                <a:cubicBezTo>
                  <a:pt x="0" y="1616239"/>
                  <a:pt x="555766" y="649129"/>
                  <a:pt x="1401073" y="78051"/>
                </a:cubicBezTo>
                <a:close/>
              </a:path>
            </a:pathLst>
          </a:cu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AE3053E-6830-237E-0307-219C6630C6FB}"/>
              </a:ext>
            </a:extLst>
          </p:cNvPr>
          <p:cNvSpPr>
            <a:spLocks noGrp="1"/>
          </p:cNvSpPr>
          <p:nvPr>
            <p:ph type="title"/>
          </p:nvPr>
        </p:nvSpPr>
        <p:spPr>
          <a:xfrm>
            <a:off x="2204215" y="1348328"/>
            <a:ext cx="5786232" cy="3011190"/>
          </a:xfrm>
        </p:spPr>
        <p:txBody>
          <a:bodyPr vert="horz" lIns="91440" tIns="45720" rIns="91440" bIns="45720" rtlCol="0" anchor="b">
            <a:normAutofit fontScale="90000"/>
          </a:bodyPr>
          <a:lstStyle/>
          <a:p>
            <a:pPr algn="ctr"/>
            <a:r>
              <a:rPr lang="en-US" sz="5000" b="1" kern="1200" dirty="0">
                <a:solidFill>
                  <a:schemeClr val="bg1"/>
                </a:solidFill>
                <a:latin typeface="+mj-lt"/>
                <a:ea typeface="+mj-ea"/>
                <a:cs typeface="+mj-cs"/>
              </a:rPr>
              <a:t>Past, Present, Future: Brief Overview of SEWP Evolutions</a:t>
            </a:r>
            <a:endParaRPr lang="en-US" sz="5000" kern="1200" dirty="0">
              <a:solidFill>
                <a:schemeClr val="bg1"/>
              </a:solidFill>
              <a:latin typeface="+mj-lt"/>
              <a:ea typeface="+mj-ea"/>
              <a:cs typeface="+mj-cs"/>
            </a:endParaRPr>
          </a:p>
        </p:txBody>
      </p:sp>
      <p:sp>
        <p:nvSpPr>
          <p:cNvPr id="737" name="Graphic 212">
            <a:extLst>
              <a:ext uri="{FF2B5EF4-FFF2-40B4-BE49-F238E27FC236}">
                <a16:creationId xmlns:a16="http://schemas.microsoft.com/office/drawing/2014/main" id="{279CAF82-0ECF-42BE-8F37-F71941E5D4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34716" y="188494"/>
            <a:ext cx="1048371" cy="1048371"/>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738" name="Graphic 212">
            <a:extLst>
              <a:ext uri="{FF2B5EF4-FFF2-40B4-BE49-F238E27FC236}">
                <a16:creationId xmlns:a16="http://schemas.microsoft.com/office/drawing/2014/main" id="{218E095B-4870-4AD5-9C41-C16D595235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34716" y="188494"/>
            <a:ext cx="1048371" cy="1048371"/>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grpSp>
        <p:nvGrpSpPr>
          <p:cNvPr id="739" name="Graphic 185">
            <a:extLst>
              <a:ext uri="{FF2B5EF4-FFF2-40B4-BE49-F238E27FC236}">
                <a16:creationId xmlns:a16="http://schemas.microsoft.com/office/drawing/2014/main" id="{FB9739EB-7F66-433D-841F-AB3CD18700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583101" y="3578317"/>
            <a:ext cx="1054466" cy="469689"/>
            <a:chOff x="9841624" y="4115729"/>
            <a:chExt cx="602169" cy="268223"/>
          </a:xfrm>
          <a:solidFill>
            <a:schemeClr val="bg1"/>
          </a:solidFill>
        </p:grpSpPr>
        <p:sp>
          <p:nvSpPr>
            <p:cNvPr id="740" name="Freeform: Shape 23">
              <a:extLst>
                <a:ext uri="{FF2B5EF4-FFF2-40B4-BE49-F238E27FC236}">
                  <a16:creationId xmlns:a16="http://schemas.microsoft.com/office/drawing/2014/main" id="{104F2BBD-A005-4DCB-9566-F2351050B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741" name="Freeform: Shape 24">
              <a:extLst>
                <a:ext uri="{FF2B5EF4-FFF2-40B4-BE49-F238E27FC236}">
                  <a16:creationId xmlns:a16="http://schemas.microsoft.com/office/drawing/2014/main" id="{8B00DEC7-198B-49D1-98FD-018F3ECFCF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742" name="Freeform: Shape 25">
              <a:extLst>
                <a:ext uri="{FF2B5EF4-FFF2-40B4-BE49-F238E27FC236}">
                  <a16:creationId xmlns:a16="http://schemas.microsoft.com/office/drawing/2014/main" id="{F14DFC82-B3B3-468E-91B3-1302CFC684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743" name="Freeform: Shape 26">
              <a:extLst>
                <a:ext uri="{FF2B5EF4-FFF2-40B4-BE49-F238E27FC236}">
                  <a16:creationId xmlns:a16="http://schemas.microsoft.com/office/drawing/2014/main" id="{D3250EFE-214E-4B8E-AF96-036A514FFB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744" name="Freeform: Shape 27">
              <a:extLst>
                <a:ext uri="{FF2B5EF4-FFF2-40B4-BE49-F238E27FC236}">
                  <a16:creationId xmlns:a16="http://schemas.microsoft.com/office/drawing/2014/main" id="{AD058EBE-D4A5-4C43-B170-6A451F87A7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745" name="Oval 29">
            <a:extLst>
              <a:ext uri="{FF2B5EF4-FFF2-40B4-BE49-F238E27FC236}">
                <a16:creationId xmlns:a16="http://schemas.microsoft.com/office/drawing/2014/main" id="{033BC44A-0661-43B4-9C14-FD5963C226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4525" y="4910353"/>
            <a:ext cx="468090" cy="468090"/>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46" name="Oval 31">
            <a:extLst>
              <a:ext uri="{FF2B5EF4-FFF2-40B4-BE49-F238E27FC236}">
                <a16:creationId xmlns:a16="http://schemas.microsoft.com/office/drawing/2014/main" id="{BE8CB2F0-2F5A-4EBD-B214-E0309C31F5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4525" y="4910353"/>
            <a:ext cx="468090" cy="468090"/>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47" name="Freeform: Shape 33">
            <a:extLst>
              <a:ext uri="{FF2B5EF4-FFF2-40B4-BE49-F238E27FC236}">
                <a16:creationId xmlns:a16="http://schemas.microsoft.com/office/drawing/2014/main" id="{FFD3887D-244B-4EC4-9208-E304984C5D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22467" y="4200769"/>
            <a:ext cx="2769534" cy="2657232"/>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748" name="Freeform: Shape 35">
            <a:extLst>
              <a:ext uri="{FF2B5EF4-FFF2-40B4-BE49-F238E27FC236}">
                <a16:creationId xmlns:a16="http://schemas.microsoft.com/office/drawing/2014/main" id="{97224C31-855E-4593-8A58-5B2B0CC4F5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22467" y="4200769"/>
            <a:ext cx="2769534" cy="2657232"/>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chemeClr val="accent2">
              <a:alpha val="3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Tree>
    <p:extLst>
      <p:ext uri="{BB962C8B-B14F-4D97-AF65-F5344CB8AC3E}">
        <p14:creationId xmlns:p14="http://schemas.microsoft.com/office/powerpoint/2010/main" val="15897981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32" name="Freeform: Shape 23">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Shape 25">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EFF4869-02AB-B3C0-5AD7-ACFF7D32D10C}"/>
              </a:ext>
            </a:extLst>
          </p:cNvPr>
          <p:cNvSpPr>
            <a:spLocks noGrp="1"/>
          </p:cNvSpPr>
          <p:nvPr>
            <p:ph type="title"/>
          </p:nvPr>
        </p:nvSpPr>
        <p:spPr>
          <a:xfrm>
            <a:off x="2555631" y="1441938"/>
            <a:ext cx="7080738" cy="3974124"/>
          </a:xfrm>
        </p:spPr>
        <p:txBody>
          <a:bodyPr vert="horz" lIns="91440" tIns="45720" rIns="91440" bIns="45720" rtlCol="0">
            <a:normAutofit/>
          </a:bodyPr>
          <a:lstStyle/>
          <a:p>
            <a:pPr algn="ctr"/>
            <a:r>
              <a:rPr lang="en-US" sz="5400" kern="1200" dirty="0">
                <a:solidFill>
                  <a:schemeClr val="bg1">
                    <a:lumMod val="95000"/>
                    <a:lumOff val="5000"/>
                  </a:schemeClr>
                </a:solidFill>
                <a:latin typeface="+mj-lt"/>
                <a:ea typeface="+mj-ea"/>
                <a:cs typeface="+mj-cs"/>
              </a:rPr>
              <a:t>Questions????</a:t>
            </a:r>
          </a:p>
        </p:txBody>
      </p:sp>
    </p:spTree>
    <p:extLst>
      <p:ext uri="{BB962C8B-B14F-4D97-AF65-F5344CB8AC3E}">
        <p14:creationId xmlns:p14="http://schemas.microsoft.com/office/powerpoint/2010/main" val="672864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68E3F2F-69D6-0C3E-1BEB-09F8A9345719}"/>
              </a:ext>
              <a:ext uri="{C183D7F6-B498-43B3-948B-1728B52AA6E4}">
                <adec:decorative xmlns:adec="http://schemas.microsoft.com/office/drawing/2017/decorative" val="1"/>
              </a:ext>
            </a:extLst>
          </p:cNvPr>
          <p:cNvSpPr/>
          <p:nvPr/>
        </p:nvSpPr>
        <p:spPr>
          <a:xfrm>
            <a:off x="-4113" y="0"/>
            <a:ext cx="3290735" cy="685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E3A48D-D99E-9D1C-427E-BFE4848B1397}"/>
              </a:ext>
            </a:extLst>
          </p:cNvPr>
          <p:cNvSpPr>
            <a:spLocks noGrp="1"/>
          </p:cNvSpPr>
          <p:nvPr>
            <p:ph type="title"/>
          </p:nvPr>
        </p:nvSpPr>
        <p:spPr>
          <a:xfrm>
            <a:off x="624530" y="1324332"/>
            <a:ext cx="2497322" cy="1325563"/>
          </a:xfrm>
        </p:spPr>
        <p:txBody>
          <a:bodyPr anchor="t" anchorCtr="0">
            <a:noAutofit/>
          </a:bodyPr>
          <a:lstStyle/>
          <a:p>
            <a:r>
              <a:rPr lang="en-US" b="1" dirty="0">
                <a:solidFill>
                  <a:schemeClr val="bg1"/>
                </a:solidFill>
              </a:rPr>
              <a:t>What is SEWP?</a:t>
            </a:r>
            <a:endParaRPr lang="en-US" dirty="0">
              <a:solidFill>
                <a:schemeClr val="bg1"/>
              </a:solidFill>
            </a:endParaRPr>
          </a:p>
        </p:txBody>
      </p:sp>
      <p:sp>
        <p:nvSpPr>
          <p:cNvPr id="84" name="Content Placeholder 2">
            <a:extLst>
              <a:ext uri="{FF2B5EF4-FFF2-40B4-BE49-F238E27FC236}">
                <a16:creationId xmlns:a16="http://schemas.microsoft.com/office/drawing/2014/main" id="{846251F8-20C6-0309-6BEC-D20E7A789F44}"/>
              </a:ext>
            </a:extLst>
          </p:cNvPr>
          <p:cNvSpPr txBox="1">
            <a:spLocks/>
          </p:cNvSpPr>
          <p:nvPr/>
        </p:nvSpPr>
        <p:spPr>
          <a:xfrm>
            <a:off x="4587856" y="1324333"/>
            <a:ext cx="7807302" cy="92771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otham Rounded Book"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otham Rounded Book"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otham Rounded Book"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otham Rounded Book"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otham Rounded Book"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latin typeface="+mj-lt"/>
              </a:rPr>
              <a:t>Multi-award suite of Government-Wide Acquisition Contracts</a:t>
            </a:r>
          </a:p>
        </p:txBody>
      </p:sp>
      <p:sp>
        <p:nvSpPr>
          <p:cNvPr id="102" name="TextBox 101">
            <a:extLst>
              <a:ext uri="{FF2B5EF4-FFF2-40B4-BE49-F238E27FC236}">
                <a16:creationId xmlns:a16="http://schemas.microsoft.com/office/drawing/2014/main" id="{BF3307D1-89F8-F921-765E-0D9BE02F40BB}"/>
              </a:ext>
            </a:extLst>
          </p:cNvPr>
          <p:cNvSpPr txBox="1"/>
          <p:nvPr/>
        </p:nvSpPr>
        <p:spPr>
          <a:xfrm>
            <a:off x="4596426" y="1988007"/>
            <a:ext cx="6011184" cy="1323439"/>
          </a:xfrm>
          <a:prstGeom prst="rect">
            <a:avLst/>
          </a:prstGeom>
          <a:noFill/>
        </p:spPr>
        <p:txBody>
          <a:bodyPr wrap="square">
            <a:spAutoFit/>
          </a:bodyPr>
          <a:lstStyle/>
          <a:p>
            <a:pPr marL="285750" indent="-285750">
              <a:buFont typeface="Arial" panose="020B0604020202020204" pitchFamily="34" charset="0"/>
              <a:buChar char="•"/>
              <a:defRPr/>
            </a:pPr>
            <a:r>
              <a:rPr lang="en-US" sz="2000" dirty="0">
                <a:latin typeface="Gotham Rounded Book"/>
              </a:rPr>
              <a:t>140+ Contract Holders / 100+ Small Businesses</a:t>
            </a:r>
          </a:p>
          <a:p>
            <a:pPr marL="285750" indent="-285750">
              <a:buFont typeface="Arial" panose="020B0604020202020204" pitchFamily="34" charset="0"/>
              <a:buChar char="•"/>
              <a:defRPr/>
            </a:pPr>
            <a:r>
              <a:rPr lang="en-US" sz="2000" dirty="0">
                <a:latin typeface="Gotham Rounded Book"/>
              </a:rPr>
              <a:t>9700+ OEMs (Providers)</a:t>
            </a:r>
          </a:p>
          <a:p>
            <a:pPr marL="285750" indent="-285750">
              <a:buFont typeface="Arial" panose="020B0604020202020204" pitchFamily="34" charset="0"/>
              <a:buChar char="•"/>
              <a:defRPr/>
            </a:pPr>
            <a:r>
              <a:rPr lang="en-US" sz="2000" dirty="0">
                <a:latin typeface="Gotham Rounded Book"/>
              </a:rPr>
              <a:t>Annual Obligated Value Over $12.2B (FY23)</a:t>
            </a:r>
          </a:p>
          <a:p>
            <a:pPr marL="285750" indent="-285750">
              <a:buFont typeface="Arial" panose="020B0604020202020204" pitchFamily="34" charset="0"/>
              <a:buChar char="•"/>
              <a:defRPr/>
            </a:pPr>
            <a:r>
              <a:rPr lang="en-US" sz="2000" dirty="0">
                <a:latin typeface="Gotham Rounded Book"/>
              </a:rPr>
              <a:t>Utilized by every Government Agency</a:t>
            </a:r>
            <a:endParaRPr lang="en-US" sz="2400" dirty="0"/>
          </a:p>
        </p:txBody>
      </p:sp>
      <p:grpSp>
        <p:nvGrpSpPr>
          <p:cNvPr id="104" name="Group 103">
            <a:extLst>
              <a:ext uri="{FF2B5EF4-FFF2-40B4-BE49-F238E27FC236}">
                <a16:creationId xmlns:a16="http://schemas.microsoft.com/office/drawing/2014/main" id="{DBD16044-84FF-A7C3-FB72-AB98A71BA287}"/>
              </a:ext>
              <a:ext uri="{C183D7F6-B498-43B3-948B-1728B52AA6E4}">
                <adec:decorative xmlns:adec="http://schemas.microsoft.com/office/drawing/2017/decorative" val="1"/>
              </a:ext>
            </a:extLst>
          </p:cNvPr>
          <p:cNvGrpSpPr/>
          <p:nvPr/>
        </p:nvGrpSpPr>
        <p:grpSpPr>
          <a:xfrm>
            <a:off x="3759388" y="1338029"/>
            <a:ext cx="571400" cy="540739"/>
            <a:chOff x="1486146" y="2339484"/>
            <a:chExt cx="571400" cy="540739"/>
          </a:xfrm>
        </p:grpSpPr>
        <p:sp>
          <p:nvSpPr>
            <p:cNvPr id="85" name="object 10">
              <a:extLst>
                <a:ext uri="{FF2B5EF4-FFF2-40B4-BE49-F238E27FC236}">
                  <a16:creationId xmlns:a16="http://schemas.microsoft.com/office/drawing/2014/main" id="{5BB1B4DC-081A-DE0D-282D-2ED59843C787}"/>
                </a:ext>
              </a:extLst>
            </p:cNvPr>
            <p:cNvSpPr/>
            <p:nvPr/>
          </p:nvSpPr>
          <p:spPr>
            <a:xfrm>
              <a:off x="1486146" y="2339484"/>
              <a:ext cx="571400" cy="540739"/>
            </a:xfrm>
            <a:custGeom>
              <a:avLst/>
              <a:gdLst/>
              <a:ahLst/>
              <a:cxnLst/>
              <a:rect l="l" t="t" r="r" b="b"/>
              <a:pathLst>
                <a:path w="701040" h="646429">
                  <a:moveTo>
                    <a:pt x="350261" y="0"/>
                  </a:moveTo>
                  <a:lnTo>
                    <a:pt x="302734" y="2950"/>
                  </a:lnTo>
                  <a:lnTo>
                    <a:pt x="257149" y="11545"/>
                  </a:lnTo>
                  <a:lnTo>
                    <a:pt x="213926" y="25399"/>
                  </a:lnTo>
                  <a:lnTo>
                    <a:pt x="173480" y="44127"/>
                  </a:lnTo>
                  <a:lnTo>
                    <a:pt x="136229" y="67344"/>
                  </a:lnTo>
                  <a:lnTo>
                    <a:pt x="102591" y="94664"/>
                  </a:lnTo>
                  <a:lnTo>
                    <a:pt x="72982" y="125703"/>
                  </a:lnTo>
                  <a:lnTo>
                    <a:pt x="47822" y="160075"/>
                  </a:lnTo>
                  <a:lnTo>
                    <a:pt x="27525" y="197396"/>
                  </a:lnTo>
                  <a:lnTo>
                    <a:pt x="12512" y="237279"/>
                  </a:lnTo>
                  <a:lnTo>
                    <a:pt x="3197" y="279340"/>
                  </a:lnTo>
                  <a:lnTo>
                    <a:pt x="0" y="323194"/>
                  </a:lnTo>
                  <a:lnTo>
                    <a:pt x="3197" y="367050"/>
                  </a:lnTo>
                  <a:lnTo>
                    <a:pt x="12512" y="409112"/>
                  </a:lnTo>
                  <a:lnTo>
                    <a:pt x="27525" y="448996"/>
                  </a:lnTo>
                  <a:lnTo>
                    <a:pt x="47822" y="486317"/>
                  </a:lnTo>
                  <a:lnTo>
                    <a:pt x="72982" y="520689"/>
                  </a:lnTo>
                  <a:lnTo>
                    <a:pt x="102591" y="551727"/>
                  </a:lnTo>
                  <a:lnTo>
                    <a:pt x="136229" y="579047"/>
                  </a:lnTo>
                  <a:lnTo>
                    <a:pt x="173480" y="602263"/>
                  </a:lnTo>
                  <a:lnTo>
                    <a:pt x="213926" y="620990"/>
                  </a:lnTo>
                  <a:lnTo>
                    <a:pt x="257149" y="634844"/>
                  </a:lnTo>
                  <a:lnTo>
                    <a:pt x="302734" y="643438"/>
                  </a:lnTo>
                  <a:lnTo>
                    <a:pt x="350261" y="646388"/>
                  </a:lnTo>
                  <a:lnTo>
                    <a:pt x="397788" y="643438"/>
                  </a:lnTo>
                  <a:lnTo>
                    <a:pt x="443373" y="634844"/>
                  </a:lnTo>
                  <a:lnTo>
                    <a:pt x="486597" y="620990"/>
                  </a:lnTo>
                  <a:lnTo>
                    <a:pt x="527043" y="602263"/>
                  </a:lnTo>
                  <a:lnTo>
                    <a:pt x="564293" y="579047"/>
                  </a:lnTo>
                  <a:lnTo>
                    <a:pt x="597932" y="551727"/>
                  </a:lnTo>
                  <a:lnTo>
                    <a:pt x="627540" y="520689"/>
                  </a:lnTo>
                  <a:lnTo>
                    <a:pt x="652701" y="486317"/>
                  </a:lnTo>
                  <a:lnTo>
                    <a:pt x="672997" y="448996"/>
                  </a:lnTo>
                  <a:lnTo>
                    <a:pt x="688011" y="409112"/>
                  </a:lnTo>
                  <a:lnTo>
                    <a:pt x="697325" y="367050"/>
                  </a:lnTo>
                  <a:lnTo>
                    <a:pt x="700523" y="323194"/>
                  </a:lnTo>
                  <a:lnTo>
                    <a:pt x="697325" y="279340"/>
                  </a:lnTo>
                  <a:lnTo>
                    <a:pt x="688011" y="237279"/>
                  </a:lnTo>
                  <a:lnTo>
                    <a:pt x="672997" y="197396"/>
                  </a:lnTo>
                  <a:lnTo>
                    <a:pt x="652701" y="160075"/>
                  </a:lnTo>
                  <a:lnTo>
                    <a:pt x="627540" y="125703"/>
                  </a:lnTo>
                  <a:lnTo>
                    <a:pt x="597932" y="94664"/>
                  </a:lnTo>
                  <a:lnTo>
                    <a:pt x="564293" y="67344"/>
                  </a:lnTo>
                  <a:lnTo>
                    <a:pt x="527043" y="44127"/>
                  </a:lnTo>
                  <a:lnTo>
                    <a:pt x="486597" y="25399"/>
                  </a:lnTo>
                  <a:lnTo>
                    <a:pt x="443373" y="11545"/>
                  </a:lnTo>
                  <a:lnTo>
                    <a:pt x="397788" y="2950"/>
                  </a:lnTo>
                  <a:lnTo>
                    <a:pt x="350261" y="0"/>
                  </a:lnTo>
                  <a:close/>
                </a:path>
              </a:pathLst>
            </a:custGeom>
            <a:solidFill>
              <a:srgbClr val="F0B21D"/>
            </a:solidFill>
          </p:spPr>
          <p:txBody>
            <a:bodyPr wrap="square" lIns="0" tIns="0" rIns="0" bIns="0" rtlCol="0"/>
            <a:lstStyle/>
            <a:p>
              <a:endParaRPr/>
            </a:p>
          </p:txBody>
        </p:sp>
        <p:sp>
          <p:nvSpPr>
            <p:cNvPr id="86" name="object 11">
              <a:extLst>
                <a:ext uri="{FF2B5EF4-FFF2-40B4-BE49-F238E27FC236}">
                  <a16:creationId xmlns:a16="http://schemas.microsoft.com/office/drawing/2014/main" id="{967D1AAA-257A-83EF-5225-7DDB48125E96}"/>
                </a:ext>
              </a:extLst>
            </p:cNvPr>
            <p:cNvSpPr/>
            <p:nvPr/>
          </p:nvSpPr>
          <p:spPr>
            <a:xfrm>
              <a:off x="1486146" y="2339484"/>
              <a:ext cx="571400" cy="540739"/>
            </a:xfrm>
            <a:custGeom>
              <a:avLst/>
              <a:gdLst/>
              <a:ahLst/>
              <a:cxnLst/>
              <a:rect l="l" t="t" r="r" b="b"/>
              <a:pathLst>
                <a:path w="701040" h="646429">
                  <a:moveTo>
                    <a:pt x="350261" y="646388"/>
                  </a:moveTo>
                  <a:lnTo>
                    <a:pt x="397788" y="643438"/>
                  </a:lnTo>
                  <a:lnTo>
                    <a:pt x="443373" y="634844"/>
                  </a:lnTo>
                  <a:lnTo>
                    <a:pt x="486597" y="620990"/>
                  </a:lnTo>
                  <a:lnTo>
                    <a:pt x="527043" y="602263"/>
                  </a:lnTo>
                  <a:lnTo>
                    <a:pt x="564293" y="579047"/>
                  </a:lnTo>
                  <a:lnTo>
                    <a:pt x="597932" y="551727"/>
                  </a:lnTo>
                  <a:lnTo>
                    <a:pt x="627540" y="520689"/>
                  </a:lnTo>
                  <a:lnTo>
                    <a:pt x="652701" y="486317"/>
                  </a:lnTo>
                  <a:lnTo>
                    <a:pt x="672997" y="448996"/>
                  </a:lnTo>
                  <a:lnTo>
                    <a:pt x="688011" y="409112"/>
                  </a:lnTo>
                  <a:lnTo>
                    <a:pt x="697325" y="367050"/>
                  </a:lnTo>
                  <a:lnTo>
                    <a:pt x="700523" y="323194"/>
                  </a:lnTo>
                  <a:lnTo>
                    <a:pt x="697325" y="279340"/>
                  </a:lnTo>
                  <a:lnTo>
                    <a:pt x="688011" y="237279"/>
                  </a:lnTo>
                  <a:lnTo>
                    <a:pt x="672997" y="197396"/>
                  </a:lnTo>
                  <a:lnTo>
                    <a:pt x="652701" y="160075"/>
                  </a:lnTo>
                  <a:lnTo>
                    <a:pt x="627540" y="125703"/>
                  </a:lnTo>
                  <a:lnTo>
                    <a:pt x="597932" y="94664"/>
                  </a:lnTo>
                  <a:lnTo>
                    <a:pt x="564293" y="67344"/>
                  </a:lnTo>
                  <a:lnTo>
                    <a:pt x="527043" y="44127"/>
                  </a:lnTo>
                  <a:lnTo>
                    <a:pt x="486597" y="25399"/>
                  </a:lnTo>
                  <a:lnTo>
                    <a:pt x="443373" y="11545"/>
                  </a:lnTo>
                  <a:lnTo>
                    <a:pt x="397788" y="2950"/>
                  </a:lnTo>
                  <a:lnTo>
                    <a:pt x="350261" y="0"/>
                  </a:lnTo>
                  <a:lnTo>
                    <a:pt x="302734" y="2950"/>
                  </a:lnTo>
                  <a:lnTo>
                    <a:pt x="257149" y="11545"/>
                  </a:lnTo>
                  <a:lnTo>
                    <a:pt x="213926" y="25399"/>
                  </a:lnTo>
                  <a:lnTo>
                    <a:pt x="173480" y="44127"/>
                  </a:lnTo>
                  <a:lnTo>
                    <a:pt x="136229" y="67344"/>
                  </a:lnTo>
                  <a:lnTo>
                    <a:pt x="102591" y="94664"/>
                  </a:lnTo>
                  <a:lnTo>
                    <a:pt x="72982" y="125703"/>
                  </a:lnTo>
                  <a:lnTo>
                    <a:pt x="47822" y="160075"/>
                  </a:lnTo>
                  <a:lnTo>
                    <a:pt x="27525" y="197396"/>
                  </a:lnTo>
                  <a:lnTo>
                    <a:pt x="12512" y="237279"/>
                  </a:lnTo>
                  <a:lnTo>
                    <a:pt x="3197" y="279340"/>
                  </a:lnTo>
                  <a:lnTo>
                    <a:pt x="0" y="323194"/>
                  </a:lnTo>
                  <a:lnTo>
                    <a:pt x="3197" y="367050"/>
                  </a:lnTo>
                  <a:lnTo>
                    <a:pt x="12512" y="409112"/>
                  </a:lnTo>
                  <a:lnTo>
                    <a:pt x="27525" y="448996"/>
                  </a:lnTo>
                  <a:lnTo>
                    <a:pt x="47822" y="486317"/>
                  </a:lnTo>
                  <a:lnTo>
                    <a:pt x="72982" y="520689"/>
                  </a:lnTo>
                  <a:lnTo>
                    <a:pt x="102591" y="551727"/>
                  </a:lnTo>
                  <a:lnTo>
                    <a:pt x="136229" y="579047"/>
                  </a:lnTo>
                  <a:lnTo>
                    <a:pt x="173480" y="602263"/>
                  </a:lnTo>
                  <a:lnTo>
                    <a:pt x="213926" y="620990"/>
                  </a:lnTo>
                  <a:lnTo>
                    <a:pt x="257149" y="634844"/>
                  </a:lnTo>
                  <a:lnTo>
                    <a:pt x="302734" y="643438"/>
                  </a:lnTo>
                  <a:lnTo>
                    <a:pt x="350261" y="646388"/>
                  </a:lnTo>
                  <a:close/>
                </a:path>
              </a:pathLst>
            </a:custGeom>
            <a:ln w="18512">
              <a:solidFill>
                <a:srgbClr val="F0B21D"/>
              </a:solidFill>
            </a:ln>
          </p:spPr>
          <p:txBody>
            <a:bodyPr wrap="square" lIns="0" tIns="0" rIns="0" bIns="0" rtlCol="0"/>
            <a:lstStyle/>
            <a:p>
              <a:endParaRPr/>
            </a:p>
          </p:txBody>
        </p:sp>
        <p:sp>
          <p:nvSpPr>
            <p:cNvPr id="87" name="object 12">
              <a:extLst>
                <a:ext uri="{FF2B5EF4-FFF2-40B4-BE49-F238E27FC236}">
                  <a16:creationId xmlns:a16="http://schemas.microsoft.com/office/drawing/2014/main" id="{D81A80A4-E23D-8EC5-B4EB-A0512DEC2DB1}"/>
                </a:ext>
              </a:extLst>
            </p:cNvPr>
            <p:cNvSpPr/>
            <p:nvPr/>
          </p:nvSpPr>
          <p:spPr>
            <a:xfrm>
              <a:off x="1638633" y="2455482"/>
              <a:ext cx="266032" cy="233187"/>
            </a:xfrm>
            <a:custGeom>
              <a:avLst/>
              <a:gdLst/>
              <a:ahLst/>
              <a:cxnLst/>
              <a:rect l="l" t="t" r="r" b="b"/>
              <a:pathLst>
                <a:path w="326390" h="278764">
                  <a:moveTo>
                    <a:pt x="163178" y="0"/>
                  </a:moveTo>
                  <a:lnTo>
                    <a:pt x="111656" y="7105"/>
                  </a:lnTo>
                  <a:lnTo>
                    <a:pt x="66869" y="26880"/>
                  </a:lnTo>
                  <a:lnTo>
                    <a:pt x="31525" y="57017"/>
                  </a:lnTo>
                  <a:lnTo>
                    <a:pt x="8332" y="95206"/>
                  </a:lnTo>
                  <a:lnTo>
                    <a:pt x="0" y="139137"/>
                  </a:lnTo>
                  <a:lnTo>
                    <a:pt x="8332" y="183067"/>
                  </a:lnTo>
                  <a:lnTo>
                    <a:pt x="31525" y="221256"/>
                  </a:lnTo>
                  <a:lnTo>
                    <a:pt x="66869" y="251393"/>
                  </a:lnTo>
                  <a:lnTo>
                    <a:pt x="111656" y="271169"/>
                  </a:lnTo>
                  <a:lnTo>
                    <a:pt x="163178" y="278274"/>
                  </a:lnTo>
                  <a:lnTo>
                    <a:pt x="214699" y="271169"/>
                  </a:lnTo>
                  <a:lnTo>
                    <a:pt x="240629" y="259719"/>
                  </a:lnTo>
                  <a:lnTo>
                    <a:pt x="163178" y="259719"/>
                  </a:lnTo>
                  <a:lnTo>
                    <a:pt x="108185" y="250228"/>
                  </a:lnTo>
                  <a:lnTo>
                    <a:pt x="63227" y="224362"/>
                  </a:lnTo>
                  <a:lnTo>
                    <a:pt x="32889" y="186028"/>
                  </a:lnTo>
                  <a:lnTo>
                    <a:pt x="21758" y="139137"/>
                  </a:lnTo>
                  <a:lnTo>
                    <a:pt x="32889" y="92245"/>
                  </a:lnTo>
                  <a:lnTo>
                    <a:pt x="63227" y="53911"/>
                  </a:lnTo>
                  <a:lnTo>
                    <a:pt x="108185" y="28045"/>
                  </a:lnTo>
                  <a:lnTo>
                    <a:pt x="163178" y="18554"/>
                  </a:lnTo>
                  <a:lnTo>
                    <a:pt x="240629" y="18554"/>
                  </a:lnTo>
                  <a:lnTo>
                    <a:pt x="214699" y="7105"/>
                  </a:lnTo>
                  <a:lnTo>
                    <a:pt x="163178" y="0"/>
                  </a:lnTo>
                  <a:close/>
                </a:path>
                <a:path w="326390" h="278764">
                  <a:moveTo>
                    <a:pt x="240629" y="18554"/>
                  </a:moveTo>
                  <a:lnTo>
                    <a:pt x="163178" y="18554"/>
                  </a:lnTo>
                  <a:lnTo>
                    <a:pt x="218171" y="28045"/>
                  </a:lnTo>
                  <a:lnTo>
                    <a:pt x="263129" y="53911"/>
                  </a:lnTo>
                  <a:lnTo>
                    <a:pt x="293466" y="92245"/>
                  </a:lnTo>
                  <a:lnTo>
                    <a:pt x="304598" y="139137"/>
                  </a:lnTo>
                  <a:lnTo>
                    <a:pt x="293466" y="186028"/>
                  </a:lnTo>
                  <a:lnTo>
                    <a:pt x="263129" y="224362"/>
                  </a:lnTo>
                  <a:lnTo>
                    <a:pt x="218171" y="250228"/>
                  </a:lnTo>
                  <a:lnTo>
                    <a:pt x="163178" y="259719"/>
                  </a:lnTo>
                  <a:lnTo>
                    <a:pt x="240629" y="259719"/>
                  </a:lnTo>
                  <a:lnTo>
                    <a:pt x="259486" y="251393"/>
                  </a:lnTo>
                  <a:lnTo>
                    <a:pt x="294830" y="221256"/>
                  </a:lnTo>
                  <a:lnTo>
                    <a:pt x="318023" y="183067"/>
                  </a:lnTo>
                  <a:lnTo>
                    <a:pt x="326356" y="139137"/>
                  </a:lnTo>
                  <a:lnTo>
                    <a:pt x="318023" y="95206"/>
                  </a:lnTo>
                  <a:lnTo>
                    <a:pt x="294830" y="57017"/>
                  </a:lnTo>
                  <a:lnTo>
                    <a:pt x="259486" y="26880"/>
                  </a:lnTo>
                  <a:lnTo>
                    <a:pt x="240629" y="18554"/>
                  </a:lnTo>
                  <a:close/>
                </a:path>
              </a:pathLst>
            </a:custGeom>
            <a:solidFill>
              <a:srgbClr val="2A285E"/>
            </a:solidFill>
          </p:spPr>
          <p:txBody>
            <a:bodyPr wrap="square" lIns="0" tIns="0" rIns="0" bIns="0" rtlCol="0"/>
            <a:lstStyle/>
            <a:p>
              <a:endParaRPr/>
            </a:p>
          </p:txBody>
        </p:sp>
        <p:pic>
          <p:nvPicPr>
            <p:cNvPr id="88" name="object 13">
              <a:extLst>
                <a:ext uri="{FF2B5EF4-FFF2-40B4-BE49-F238E27FC236}">
                  <a16:creationId xmlns:a16="http://schemas.microsoft.com/office/drawing/2014/main" id="{C741CCCE-2632-3D55-09A6-8E8C610214D5}"/>
                </a:ext>
              </a:extLst>
            </p:cNvPr>
            <p:cNvPicPr/>
            <p:nvPr/>
          </p:nvPicPr>
          <p:blipFill>
            <a:blip r:embed="rId2" cstate="print"/>
            <a:stretch>
              <a:fillRect/>
            </a:stretch>
          </p:blipFill>
          <p:spPr>
            <a:xfrm>
              <a:off x="1686270" y="2496497"/>
              <a:ext cx="170725" cy="142323"/>
            </a:xfrm>
            <a:prstGeom prst="rect">
              <a:avLst/>
            </a:prstGeom>
          </p:spPr>
        </p:pic>
        <p:sp>
          <p:nvSpPr>
            <p:cNvPr id="89" name="object 14">
              <a:extLst>
                <a:ext uri="{FF2B5EF4-FFF2-40B4-BE49-F238E27FC236}">
                  <a16:creationId xmlns:a16="http://schemas.microsoft.com/office/drawing/2014/main" id="{089FD831-7B74-FFAD-06F5-484064238E70}"/>
                </a:ext>
              </a:extLst>
            </p:cNvPr>
            <p:cNvSpPr/>
            <p:nvPr/>
          </p:nvSpPr>
          <p:spPr>
            <a:xfrm>
              <a:off x="1603164" y="2424447"/>
              <a:ext cx="336939" cy="397852"/>
            </a:xfrm>
            <a:custGeom>
              <a:avLst/>
              <a:gdLst/>
              <a:ahLst/>
              <a:cxnLst/>
              <a:rect l="l" t="t" r="r" b="b"/>
              <a:pathLst>
                <a:path w="413384" h="475614">
                  <a:moveTo>
                    <a:pt x="217563" y="4152"/>
                  </a:moveTo>
                  <a:lnTo>
                    <a:pt x="212699" y="0"/>
                  </a:lnTo>
                  <a:lnTo>
                    <a:pt x="200672" y="0"/>
                  </a:lnTo>
                  <a:lnTo>
                    <a:pt x="195808" y="4152"/>
                  </a:lnTo>
                  <a:lnTo>
                    <a:pt x="195808" y="14401"/>
                  </a:lnTo>
                  <a:lnTo>
                    <a:pt x="200672" y="18554"/>
                  </a:lnTo>
                  <a:lnTo>
                    <a:pt x="212699" y="18554"/>
                  </a:lnTo>
                  <a:lnTo>
                    <a:pt x="217563" y="14401"/>
                  </a:lnTo>
                  <a:lnTo>
                    <a:pt x="217563" y="9283"/>
                  </a:lnTo>
                  <a:lnTo>
                    <a:pt x="217563" y="4152"/>
                  </a:lnTo>
                  <a:close/>
                </a:path>
                <a:path w="413384" h="475614">
                  <a:moveTo>
                    <a:pt x="413385" y="176237"/>
                  </a:moveTo>
                  <a:lnTo>
                    <a:pt x="406006" y="129425"/>
                  </a:lnTo>
                  <a:lnTo>
                    <a:pt x="385025" y="87033"/>
                  </a:lnTo>
                  <a:lnTo>
                    <a:pt x="352196" y="50965"/>
                  </a:lnTo>
                  <a:lnTo>
                    <a:pt x="309257" y="23139"/>
                  </a:lnTo>
                  <a:lnTo>
                    <a:pt x="257962" y="5473"/>
                  </a:lnTo>
                  <a:lnTo>
                    <a:pt x="252133" y="4203"/>
                  </a:lnTo>
                  <a:lnTo>
                    <a:pt x="246214" y="7200"/>
                  </a:lnTo>
                  <a:lnTo>
                    <a:pt x="243243" y="17119"/>
                  </a:lnTo>
                  <a:lnTo>
                    <a:pt x="246761" y="22186"/>
                  </a:lnTo>
                  <a:lnTo>
                    <a:pt x="252577" y="23444"/>
                  </a:lnTo>
                  <a:lnTo>
                    <a:pt x="298475" y="39255"/>
                  </a:lnTo>
                  <a:lnTo>
                    <a:pt x="336892" y="64147"/>
                  </a:lnTo>
                  <a:lnTo>
                    <a:pt x="366255" y="96418"/>
                  </a:lnTo>
                  <a:lnTo>
                    <a:pt x="385025" y="134353"/>
                  </a:lnTo>
                  <a:lnTo>
                    <a:pt x="391617" y="176237"/>
                  </a:lnTo>
                  <a:lnTo>
                    <a:pt x="384962" y="218414"/>
                  </a:lnTo>
                  <a:lnTo>
                    <a:pt x="366191" y="256146"/>
                  </a:lnTo>
                  <a:lnTo>
                    <a:pt x="337146" y="288010"/>
                  </a:lnTo>
                  <a:lnTo>
                    <a:pt x="299656" y="312559"/>
                  </a:lnTo>
                  <a:lnTo>
                    <a:pt x="255562" y="328345"/>
                  </a:lnTo>
                  <a:lnTo>
                    <a:pt x="206679" y="333933"/>
                  </a:lnTo>
                  <a:lnTo>
                    <a:pt x="188442" y="331851"/>
                  </a:lnTo>
                  <a:lnTo>
                    <a:pt x="188442" y="351790"/>
                  </a:lnTo>
                  <a:lnTo>
                    <a:pt x="127317" y="443433"/>
                  </a:lnTo>
                  <a:lnTo>
                    <a:pt x="111683" y="405892"/>
                  </a:lnTo>
                  <a:lnTo>
                    <a:pt x="107873" y="396748"/>
                  </a:lnTo>
                  <a:lnTo>
                    <a:pt x="104114" y="387705"/>
                  </a:lnTo>
                  <a:lnTo>
                    <a:pt x="98793" y="385140"/>
                  </a:lnTo>
                  <a:lnTo>
                    <a:pt x="33286" y="396748"/>
                  </a:lnTo>
                  <a:lnTo>
                    <a:pt x="85166" y="318795"/>
                  </a:lnTo>
                  <a:lnTo>
                    <a:pt x="108826" y="331470"/>
                  </a:lnTo>
                  <a:lnTo>
                    <a:pt x="134175" y="341261"/>
                  </a:lnTo>
                  <a:lnTo>
                    <a:pt x="160845" y="348081"/>
                  </a:lnTo>
                  <a:lnTo>
                    <a:pt x="188442" y="351790"/>
                  </a:lnTo>
                  <a:lnTo>
                    <a:pt x="188442" y="331851"/>
                  </a:lnTo>
                  <a:lnTo>
                    <a:pt x="157784" y="328345"/>
                  </a:lnTo>
                  <a:lnTo>
                    <a:pt x="131140" y="318795"/>
                  </a:lnTo>
                  <a:lnTo>
                    <a:pt x="76212" y="287997"/>
                  </a:lnTo>
                  <a:lnTo>
                    <a:pt x="47180" y="256120"/>
                  </a:lnTo>
                  <a:lnTo>
                    <a:pt x="28422" y="218389"/>
                  </a:lnTo>
                  <a:lnTo>
                    <a:pt x="21755" y="176237"/>
                  </a:lnTo>
                  <a:lnTo>
                    <a:pt x="28359" y="134353"/>
                  </a:lnTo>
                  <a:lnTo>
                    <a:pt x="47129" y="96418"/>
                  </a:lnTo>
                  <a:lnTo>
                    <a:pt x="76492" y="64147"/>
                  </a:lnTo>
                  <a:lnTo>
                    <a:pt x="114896" y="39255"/>
                  </a:lnTo>
                  <a:lnTo>
                    <a:pt x="160807" y="23444"/>
                  </a:lnTo>
                  <a:lnTo>
                    <a:pt x="166624" y="22186"/>
                  </a:lnTo>
                  <a:lnTo>
                    <a:pt x="170129" y="17119"/>
                  </a:lnTo>
                  <a:lnTo>
                    <a:pt x="167170" y="7200"/>
                  </a:lnTo>
                  <a:lnTo>
                    <a:pt x="161239" y="4203"/>
                  </a:lnTo>
                  <a:lnTo>
                    <a:pt x="155422" y="5473"/>
                  </a:lnTo>
                  <a:lnTo>
                    <a:pt x="104114" y="23139"/>
                  </a:lnTo>
                  <a:lnTo>
                    <a:pt x="61175" y="50965"/>
                  </a:lnTo>
                  <a:lnTo>
                    <a:pt x="28346" y="87033"/>
                  </a:lnTo>
                  <a:lnTo>
                    <a:pt x="7378" y="129425"/>
                  </a:lnTo>
                  <a:lnTo>
                    <a:pt x="0" y="176237"/>
                  </a:lnTo>
                  <a:lnTo>
                    <a:pt x="4533" y="213093"/>
                  </a:lnTo>
                  <a:lnTo>
                    <a:pt x="17767" y="247840"/>
                  </a:lnTo>
                  <a:lnTo>
                    <a:pt x="39116" y="279450"/>
                  </a:lnTo>
                  <a:lnTo>
                    <a:pt x="68046" y="306933"/>
                  </a:lnTo>
                  <a:lnTo>
                    <a:pt x="393" y="408584"/>
                  </a:lnTo>
                  <a:lnTo>
                    <a:pt x="660" y="412521"/>
                  </a:lnTo>
                  <a:lnTo>
                    <a:pt x="5689" y="418401"/>
                  </a:lnTo>
                  <a:lnTo>
                    <a:pt x="9994" y="419811"/>
                  </a:lnTo>
                  <a:lnTo>
                    <a:pt x="88607" y="405892"/>
                  </a:lnTo>
                  <a:lnTo>
                    <a:pt x="116192" y="472173"/>
                  </a:lnTo>
                  <a:lnTo>
                    <a:pt x="119824" y="474560"/>
                  </a:lnTo>
                  <a:lnTo>
                    <a:pt x="128295" y="475221"/>
                  </a:lnTo>
                  <a:lnTo>
                    <a:pt x="132359" y="473392"/>
                  </a:lnTo>
                  <a:lnTo>
                    <a:pt x="152349" y="443433"/>
                  </a:lnTo>
                  <a:lnTo>
                    <a:pt x="206679" y="361962"/>
                  </a:lnTo>
                  <a:lnTo>
                    <a:pt x="280847" y="473151"/>
                  </a:lnTo>
                  <a:lnTo>
                    <a:pt x="284480" y="474916"/>
                  </a:lnTo>
                  <a:lnTo>
                    <a:pt x="289001" y="474916"/>
                  </a:lnTo>
                  <a:lnTo>
                    <a:pt x="293560" y="474560"/>
                  </a:lnTo>
                  <a:lnTo>
                    <a:pt x="297192" y="472173"/>
                  </a:lnTo>
                  <a:lnTo>
                    <a:pt x="309156" y="443433"/>
                  </a:lnTo>
                  <a:lnTo>
                    <a:pt x="324777" y="405892"/>
                  </a:lnTo>
                  <a:lnTo>
                    <a:pt x="403377" y="419811"/>
                  </a:lnTo>
                  <a:lnTo>
                    <a:pt x="407682" y="418401"/>
                  </a:lnTo>
                  <a:lnTo>
                    <a:pt x="412724" y="412521"/>
                  </a:lnTo>
                  <a:lnTo>
                    <a:pt x="412978" y="408584"/>
                  </a:lnTo>
                  <a:lnTo>
                    <a:pt x="411187" y="405892"/>
                  </a:lnTo>
                  <a:lnTo>
                    <a:pt x="405104" y="396748"/>
                  </a:lnTo>
                  <a:lnTo>
                    <a:pt x="380098" y="359168"/>
                  </a:lnTo>
                  <a:lnTo>
                    <a:pt x="380098" y="396748"/>
                  </a:lnTo>
                  <a:lnTo>
                    <a:pt x="314579" y="385140"/>
                  </a:lnTo>
                  <a:lnTo>
                    <a:pt x="309257" y="387705"/>
                  </a:lnTo>
                  <a:lnTo>
                    <a:pt x="286067" y="443433"/>
                  </a:lnTo>
                  <a:lnTo>
                    <a:pt x="231711" y="361962"/>
                  </a:lnTo>
                  <a:lnTo>
                    <a:pt x="224929" y="351790"/>
                  </a:lnTo>
                  <a:lnTo>
                    <a:pt x="252526" y="348081"/>
                  </a:lnTo>
                  <a:lnTo>
                    <a:pt x="279196" y="341261"/>
                  </a:lnTo>
                  <a:lnTo>
                    <a:pt x="298183" y="333933"/>
                  </a:lnTo>
                  <a:lnTo>
                    <a:pt x="304558" y="331470"/>
                  </a:lnTo>
                  <a:lnTo>
                    <a:pt x="328218" y="318795"/>
                  </a:lnTo>
                  <a:lnTo>
                    <a:pt x="380098" y="396748"/>
                  </a:lnTo>
                  <a:lnTo>
                    <a:pt x="380098" y="359168"/>
                  </a:lnTo>
                  <a:lnTo>
                    <a:pt x="353237" y="318795"/>
                  </a:lnTo>
                  <a:lnTo>
                    <a:pt x="345325" y="306933"/>
                  </a:lnTo>
                  <a:lnTo>
                    <a:pt x="374256" y="279450"/>
                  </a:lnTo>
                  <a:lnTo>
                    <a:pt x="395617" y="247840"/>
                  </a:lnTo>
                  <a:lnTo>
                    <a:pt x="408838" y="213093"/>
                  </a:lnTo>
                  <a:lnTo>
                    <a:pt x="413385" y="176237"/>
                  </a:lnTo>
                  <a:close/>
                </a:path>
              </a:pathLst>
            </a:custGeom>
            <a:solidFill>
              <a:srgbClr val="2A285E"/>
            </a:solidFill>
          </p:spPr>
          <p:txBody>
            <a:bodyPr wrap="square" lIns="0" tIns="0" rIns="0" bIns="0" rtlCol="0"/>
            <a:lstStyle/>
            <a:p>
              <a:endParaRPr/>
            </a:p>
          </p:txBody>
        </p:sp>
      </p:grpSp>
      <p:sp>
        <p:nvSpPr>
          <p:cNvPr id="90" name="TextBox 89">
            <a:extLst>
              <a:ext uri="{FF2B5EF4-FFF2-40B4-BE49-F238E27FC236}">
                <a16:creationId xmlns:a16="http://schemas.microsoft.com/office/drawing/2014/main" id="{20876E0E-3BAB-A9A3-10F0-6182C589539D}"/>
              </a:ext>
            </a:extLst>
          </p:cNvPr>
          <p:cNvSpPr txBox="1"/>
          <p:nvPr/>
        </p:nvSpPr>
        <p:spPr>
          <a:xfrm>
            <a:off x="4585134" y="3774035"/>
            <a:ext cx="6934556" cy="1317902"/>
          </a:xfrm>
          <a:prstGeom prst="rect">
            <a:avLst/>
          </a:prstGeom>
          <a:noFill/>
        </p:spPr>
        <p:txBody>
          <a:bodyPr wrap="square">
            <a:noAutofit/>
          </a:bodyPr>
          <a:lstStyle/>
          <a:p>
            <a:r>
              <a:rPr lang="en-US" sz="2400" dirty="0">
                <a:latin typeface="+mj-lt"/>
              </a:rPr>
              <a:t>Contract Vehicle for ITC/AV (Information Technology, Communications and Audio/Visual Solutions)</a:t>
            </a:r>
          </a:p>
        </p:txBody>
      </p:sp>
      <p:grpSp>
        <p:nvGrpSpPr>
          <p:cNvPr id="91" name="Group 90">
            <a:extLst>
              <a:ext uri="{FF2B5EF4-FFF2-40B4-BE49-F238E27FC236}">
                <a16:creationId xmlns:a16="http://schemas.microsoft.com/office/drawing/2014/main" id="{8A97F33B-6DB5-E875-404F-3FB1EE90E034}"/>
              </a:ext>
              <a:ext uri="{C183D7F6-B498-43B3-948B-1728B52AA6E4}">
                <adec:decorative xmlns:adec="http://schemas.microsoft.com/office/drawing/2017/decorative" val="1"/>
              </a:ext>
            </a:extLst>
          </p:cNvPr>
          <p:cNvGrpSpPr/>
          <p:nvPr/>
        </p:nvGrpSpPr>
        <p:grpSpPr>
          <a:xfrm>
            <a:off x="3750495" y="3894717"/>
            <a:ext cx="583742" cy="538269"/>
            <a:chOff x="8432400" y="8527553"/>
            <a:chExt cx="701040" cy="646430"/>
          </a:xfrm>
        </p:grpSpPr>
        <p:sp>
          <p:nvSpPr>
            <p:cNvPr id="92" name="object 15">
              <a:extLst>
                <a:ext uri="{FF2B5EF4-FFF2-40B4-BE49-F238E27FC236}">
                  <a16:creationId xmlns:a16="http://schemas.microsoft.com/office/drawing/2014/main" id="{DB6EBA04-9FBF-4EA9-6D84-55C6432CD8C3}"/>
                </a:ext>
              </a:extLst>
            </p:cNvPr>
            <p:cNvSpPr/>
            <p:nvPr/>
          </p:nvSpPr>
          <p:spPr>
            <a:xfrm>
              <a:off x="8432400" y="8527553"/>
              <a:ext cx="701040" cy="646430"/>
            </a:xfrm>
            <a:custGeom>
              <a:avLst/>
              <a:gdLst/>
              <a:ahLst/>
              <a:cxnLst/>
              <a:rect l="l" t="t" r="r" b="b"/>
              <a:pathLst>
                <a:path w="701040" h="646429">
                  <a:moveTo>
                    <a:pt x="350261" y="0"/>
                  </a:moveTo>
                  <a:lnTo>
                    <a:pt x="302734" y="2950"/>
                  </a:lnTo>
                  <a:lnTo>
                    <a:pt x="257149" y="11545"/>
                  </a:lnTo>
                  <a:lnTo>
                    <a:pt x="213926" y="25399"/>
                  </a:lnTo>
                  <a:lnTo>
                    <a:pt x="173480" y="44127"/>
                  </a:lnTo>
                  <a:lnTo>
                    <a:pt x="136229" y="67344"/>
                  </a:lnTo>
                  <a:lnTo>
                    <a:pt x="102591" y="94664"/>
                  </a:lnTo>
                  <a:lnTo>
                    <a:pt x="72982" y="125703"/>
                  </a:lnTo>
                  <a:lnTo>
                    <a:pt x="47822" y="160075"/>
                  </a:lnTo>
                  <a:lnTo>
                    <a:pt x="27525" y="197396"/>
                  </a:lnTo>
                  <a:lnTo>
                    <a:pt x="12512" y="237279"/>
                  </a:lnTo>
                  <a:lnTo>
                    <a:pt x="3197" y="279340"/>
                  </a:lnTo>
                  <a:lnTo>
                    <a:pt x="0" y="323194"/>
                  </a:lnTo>
                  <a:lnTo>
                    <a:pt x="3197" y="367050"/>
                  </a:lnTo>
                  <a:lnTo>
                    <a:pt x="12512" y="409112"/>
                  </a:lnTo>
                  <a:lnTo>
                    <a:pt x="27525" y="448996"/>
                  </a:lnTo>
                  <a:lnTo>
                    <a:pt x="47822" y="486317"/>
                  </a:lnTo>
                  <a:lnTo>
                    <a:pt x="72982" y="520689"/>
                  </a:lnTo>
                  <a:lnTo>
                    <a:pt x="102591" y="551727"/>
                  </a:lnTo>
                  <a:lnTo>
                    <a:pt x="136229" y="579047"/>
                  </a:lnTo>
                  <a:lnTo>
                    <a:pt x="173480" y="602263"/>
                  </a:lnTo>
                  <a:lnTo>
                    <a:pt x="213926" y="620990"/>
                  </a:lnTo>
                  <a:lnTo>
                    <a:pt x="257149" y="634844"/>
                  </a:lnTo>
                  <a:lnTo>
                    <a:pt x="302734" y="643438"/>
                  </a:lnTo>
                  <a:lnTo>
                    <a:pt x="350261" y="646388"/>
                  </a:lnTo>
                  <a:lnTo>
                    <a:pt x="397788" y="643438"/>
                  </a:lnTo>
                  <a:lnTo>
                    <a:pt x="443373" y="634844"/>
                  </a:lnTo>
                  <a:lnTo>
                    <a:pt x="486597" y="620990"/>
                  </a:lnTo>
                  <a:lnTo>
                    <a:pt x="527043" y="602263"/>
                  </a:lnTo>
                  <a:lnTo>
                    <a:pt x="564293" y="579047"/>
                  </a:lnTo>
                  <a:lnTo>
                    <a:pt x="597932" y="551727"/>
                  </a:lnTo>
                  <a:lnTo>
                    <a:pt x="627540" y="520689"/>
                  </a:lnTo>
                  <a:lnTo>
                    <a:pt x="652701" y="486317"/>
                  </a:lnTo>
                  <a:lnTo>
                    <a:pt x="672997" y="448996"/>
                  </a:lnTo>
                  <a:lnTo>
                    <a:pt x="688011" y="409112"/>
                  </a:lnTo>
                  <a:lnTo>
                    <a:pt x="697325" y="367050"/>
                  </a:lnTo>
                  <a:lnTo>
                    <a:pt x="700523" y="323194"/>
                  </a:lnTo>
                  <a:lnTo>
                    <a:pt x="697325" y="279340"/>
                  </a:lnTo>
                  <a:lnTo>
                    <a:pt x="688011" y="237279"/>
                  </a:lnTo>
                  <a:lnTo>
                    <a:pt x="672997" y="197396"/>
                  </a:lnTo>
                  <a:lnTo>
                    <a:pt x="652701" y="160075"/>
                  </a:lnTo>
                  <a:lnTo>
                    <a:pt x="627540" y="125703"/>
                  </a:lnTo>
                  <a:lnTo>
                    <a:pt x="597932" y="94664"/>
                  </a:lnTo>
                  <a:lnTo>
                    <a:pt x="564293" y="67344"/>
                  </a:lnTo>
                  <a:lnTo>
                    <a:pt x="527043" y="44127"/>
                  </a:lnTo>
                  <a:lnTo>
                    <a:pt x="486597" y="25399"/>
                  </a:lnTo>
                  <a:lnTo>
                    <a:pt x="443373" y="11545"/>
                  </a:lnTo>
                  <a:lnTo>
                    <a:pt x="397788" y="2950"/>
                  </a:lnTo>
                  <a:lnTo>
                    <a:pt x="350261" y="0"/>
                  </a:lnTo>
                  <a:close/>
                </a:path>
              </a:pathLst>
            </a:custGeom>
            <a:solidFill>
              <a:srgbClr val="F0B21D"/>
            </a:solidFill>
          </p:spPr>
          <p:txBody>
            <a:bodyPr wrap="square" lIns="0" tIns="0" rIns="0" bIns="0" rtlCol="0"/>
            <a:lstStyle/>
            <a:p>
              <a:endParaRPr dirty="0"/>
            </a:p>
          </p:txBody>
        </p:sp>
        <p:sp>
          <p:nvSpPr>
            <p:cNvPr id="93" name="object 16">
              <a:extLst>
                <a:ext uri="{FF2B5EF4-FFF2-40B4-BE49-F238E27FC236}">
                  <a16:creationId xmlns:a16="http://schemas.microsoft.com/office/drawing/2014/main" id="{EE2B0E3E-E9B0-3007-8AD6-781DD8C01860}"/>
                </a:ext>
              </a:extLst>
            </p:cNvPr>
            <p:cNvSpPr/>
            <p:nvPr/>
          </p:nvSpPr>
          <p:spPr>
            <a:xfrm>
              <a:off x="8432400" y="8527553"/>
              <a:ext cx="701040" cy="646430"/>
            </a:xfrm>
            <a:custGeom>
              <a:avLst/>
              <a:gdLst/>
              <a:ahLst/>
              <a:cxnLst/>
              <a:rect l="l" t="t" r="r" b="b"/>
              <a:pathLst>
                <a:path w="701040" h="646429">
                  <a:moveTo>
                    <a:pt x="350261" y="646388"/>
                  </a:moveTo>
                  <a:lnTo>
                    <a:pt x="397788" y="643438"/>
                  </a:lnTo>
                  <a:lnTo>
                    <a:pt x="443373" y="634844"/>
                  </a:lnTo>
                  <a:lnTo>
                    <a:pt x="486597" y="620990"/>
                  </a:lnTo>
                  <a:lnTo>
                    <a:pt x="527043" y="602263"/>
                  </a:lnTo>
                  <a:lnTo>
                    <a:pt x="564293" y="579047"/>
                  </a:lnTo>
                  <a:lnTo>
                    <a:pt x="597932" y="551727"/>
                  </a:lnTo>
                  <a:lnTo>
                    <a:pt x="627540" y="520689"/>
                  </a:lnTo>
                  <a:lnTo>
                    <a:pt x="652701" y="486317"/>
                  </a:lnTo>
                  <a:lnTo>
                    <a:pt x="672997" y="448996"/>
                  </a:lnTo>
                  <a:lnTo>
                    <a:pt x="688011" y="409112"/>
                  </a:lnTo>
                  <a:lnTo>
                    <a:pt x="697325" y="367050"/>
                  </a:lnTo>
                  <a:lnTo>
                    <a:pt x="700523" y="323194"/>
                  </a:lnTo>
                  <a:lnTo>
                    <a:pt x="697325" y="279340"/>
                  </a:lnTo>
                  <a:lnTo>
                    <a:pt x="688011" y="237279"/>
                  </a:lnTo>
                  <a:lnTo>
                    <a:pt x="672997" y="197396"/>
                  </a:lnTo>
                  <a:lnTo>
                    <a:pt x="652701" y="160075"/>
                  </a:lnTo>
                  <a:lnTo>
                    <a:pt x="627540" y="125703"/>
                  </a:lnTo>
                  <a:lnTo>
                    <a:pt x="597932" y="94664"/>
                  </a:lnTo>
                  <a:lnTo>
                    <a:pt x="564293" y="67344"/>
                  </a:lnTo>
                  <a:lnTo>
                    <a:pt x="527043" y="44127"/>
                  </a:lnTo>
                  <a:lnTo>
                    <a:pt x="486597" y="25399"/>
                  </a:lnTo>
                  <a:lnTo>
                    <a:pt x="443373" y="11545"/>
                  </a:lnTo>
                  <a:lnTo>
                    <a:pt x="397788" y="2950"/>
                  </a:lnTo>
                  <a:lnTo>
                    <a:pt x="350261" y="0"/>
                  </a:lnTo>
                  <a:lnTo>
                    <a:pt x="302734" y="2950"/>
                  </a:lnTo>
                  <a:lnTo>
                    <a:pt x="257149" y="11545"/>
                  </a:lnTo>
                  <a:lnTo>
                    <a:pt x="213926" y="25399"/>
                  </a:lnTo>
                  <a:lnTo>
                    <a:pt x="173480" y="44127"/>
                  </a:lnTo>
                  <a:lnTo>
                    <a:pt x="136229" y="67344"/>
                  </a:lnTo>
                  <a:lnTo>
                    <a:pt x="102591" y="94664"/>
                  </a:lnTo>
                  <a:lnTo>
                    <a:pt x="72982" y="125703"/>
                  </a:lnTo>
                  <a:lnTo>
                    <a:pt x="47822" y="160075"/>
                  </a:lnTo>
                  <a:lnTo>
                    <a:pt x="27525" y="197396"/>
                  </a:lnTo>
                  <a:lnTo>
                    <a:pt x="12512" y="237279"/>
                  </a:lnTo>
                  <a:lnTo>
                    <a:pt x="3197" y="279340"/>
                  </a:lnTo>
                  <a:lnTo>
                    <a:pt x="0" y="323194"/>
                  </a:lnTo>
                  <a:lnTo>
                    <a:pt x="3197" y="367050"/>
                  </a:lnTo>
                  <a:lnTo>
                    <a:pt x="12512" y="409112"/>
                  </a:lnTo>
                  <a:lnTo>
                    <a:pt x="27525" y="448996"/>
                  </a:lnTo>
                  <a:lnTo>
                    <a:pt x="47822" y="486317"/>
                  </a:lnTo>
                  <a:lnTo>
                    <a:pt x="72982" y="520689"/>
                  </a:lnTo>
                  <a:lnTo>
                    <a:pt x="102591" y="551727"/>
                  </a:lnTo>
                  <a:lnTo>
                    <a:pt x="136229" y="579047"/>
                  </a:lnTo>
                  <a:lnTo>
                    <a:pt x="173480" y="602263"/>
                  </a:lnTo>
                  <a:lnTo>
                    <a:pt x="213926" y="620990"/>
                  </a:lnTo>
                  <a:lnTo>
                    <a:pt x="257149" y="634844"/>
                  </a:lnTo>
                  <a:lnTo>
                    <a:pt x="302734" y="643438"/>
                  </a:lnTo>
                  <a:lnTo>
                    <a:pt x="350261" y="646388"/>
                  </a:lnTo>
                  <a:close/>
                </a:path>
              </a:pathLst>
            </a:custGeom>
            <a:ln w="18512">
              <a:solidFill>
                <a:srgbClr val="F0B21D"/>
              </a:solidFill>
            </a:ln>
          </p:spPr>
          <p:txBody>
            <a:bodyPr wrap="square" lIns="0" tIns="0" rIns="0" bIns="0" rtlCol="0"/>
            <a:lstStyle/>
            <a:p>
              <a:endParaRPr/>
            </a:p>
          </p:txBody>
        </p:sp>
        <p:sp>
          <p:nvSpPr>
            <p:cNvPr id="94" name="object 17">
              <a:extLst>
                <a:ext uri="{FF2B5EF4-FFF2-40B4-BE49-F238E27FC236}">
                  <a16:creationId xmlns:a16="http://schemas.microsoft.com/office/drawing/2014/main" id="{3749A703-9BFE-CE33-1EBB-0F358613F614}"/>
                </a:ext>
              </a:extLst>
            </p:cNvPr>
            <p:cNvSpPr/>
            <p:nvPr/>
          </p:nvSpPr>
          <p:spPr>
            <a:xfrm>
              <a:off x="8591642" y="8642279"/>
              <a:ext cx="382270" cy="417195"/>
            </a:xfrm>
            <a:custGeom>
              <a:avLst/>
              <a:gdLst/>
              <a:ahLst/>
              <a:cxnLst/>
              <a:rect l="l" t="t" r="r" b="b"/>
              <a:pathLst>
                <a:path w="382270" h="417195">
                  <a:moveTo>
                    <a:pt x="120491" y="372082"/>
                  </a:moveTo>
                  <a:lnTo>
                    <a:pt x="106868" y="372773"/>
                  </a:lnTo>
                  <a:lnTo>
                    <a:pt x="101999" y="378920"/>
                  </a:lnTo>
                  <a:lnTo>
                    <a:pt x="101874" y="411694"/>
                  </a:lnTo>
                  <a:lnTo>
                    <a:pt x="106324" y="416961"/>
                  </a:lnTo>
                  <a:lnTo>
                    <a:pt x="265576" y="416961"/>
                  </a:lnTo>
                  <a:lnTo>
                    <a:pt x="266644" y="416992"/>
                  </a:lnTo>
                  <a:lnTo>
                    <a:pt x="274937" y="416406"/>
                  </a:lnTo>
                  <a:lnTo>
                    <a:pt x="279994" y="410312"/>
                  </a:lnTo>
                  <a:lnTo>
                    <a:pt x="280158" y="401673"/>
                  </a:lnTo>
                  <a:lnTo>
                    <a:pt x="114742" y="401673"/>
                  </a:lnTo>
                  <a:lnTo>
                    <a:pt x="114742" y="387537"/>
                  </a:lnTo>
                  <a:lnTo>
                    <a:pt x="280166" y="387537"/>
                  </a:lnTo>
                  <a:lnTo>
                    <a:pt x="280141" y="378250"/>
                  </a:lnTo>
                  <a:lnTo>
                    <a:pt x="275186" y="372428"/>
                  </a:lnTo>
                  <a:lnTo>
                    <a:pt x="126334" y="372428"/>
                  </a:lnTo>
                  <a:lnTo>
                    <a:pt x="120491" y="372082"/>
                  </a:lnTo>
                  <a:close/>
                </a:path>
                <a:path w="382270" h="417195">
                  <a:moveTo>
                    <a:pt x="280166" y="387537"/>
                  </a:moveTo>
                  <a:lnTo>
                    <a:pt x="267167" y="387537"/>
                  </a:lnTo>
                  <a:lnTo>
                    <a:pt x="267167" y="401673"/>
                  </a:lnTo>
                  <a:lnTo>
                    <a:pt x="280158" y="401673"/>
                  </a:lnTo>
                  <a:lnTo>
                    <a:pt x="280166" y="387537"/>
                  </a:lnTo>
                  <a:close/>
                </a:path>
                <a:path w="382270" h="417195">
                  <a:moveTo>
                    <a:pt x="237377" y="327581"/>
                  </a:moveTo>
                  <a:lnTo>
                    <a:pt x="144050" y="327581"/>
                  </a:lnTo>
                  <a:lnTo>
                    <a:pt x="144113" y="328681"/>
                  </a:lnTo>
                  <a:lnTo>
                    <a:pt x="144228" y="329152"/>
                  </a:lnTo>
                  <a:lnTo>
                    <a:pt x="139914" y="349635"/>
                  </a:lnTo>
                  <a:lnTo>
                    <a:pt x="137754" y="359660"/>
                  </a:lnTo>
                  <a:lnTo>
                    <a:pt x="135265" y="370794"/>
                  </a:lnTo>
                  <a:lnTo>
                    <a:pt x="133349" y="372093"/>
                  </a:lnTo>
                  <a:lnTo>
                    <a:pt x="126334" y="372428"/>
                  </a:lnTo>
                  <a:lnTo>
                    <a:pt x="275186" y="372428"/>
                  </a:lnTo>
                  <a:lnTo>
                    <a:pt x="273617" y="372397"/>
                  </a:lnTo>
                  <a:lnTo>
                    <a:pt x="255042" y="372397"/>
                  </a:lnTo>
                  <a:lnTo>
                    <a:pt x="248623" y="372114"/>
                  </a:lnTo>
                  <a:lnTo>
                    <a:pt x="248451" y="372009"/>
                  </a:lnTo>
                  <a:lnTo>
                    <a:pt x="148323" y="372009"/>
                  </a:lnTo>
                  <a:lnTo>
                    <a:pt x="157757" y="327791"/>
                  </a:lnTo>
                  <a:lnTo>
                    <a:pt x="237422" y="327791"/>
                  </a:lnTo>
                  <a:lnTo>
                    <a:pt x="237377" y="327581"/>
                  </a:lnTo>
                  <a:close/>
                </a:path>
                <a:path w="382270" h="417195">
                  <a:moveTo>
                    <a:pt x="260351" y="372219"/>
                  </a:moveTo>
                  <a:lnTo>
                    <a:pt x="255042" y="372397"/>
                  </a:lnTo>
                  <a:lnTo>
                    <a:pt x="273617" y="372397"/>
                  </a:lnTo>
                  <a:lnTo>
                    <a:pt x="260351" y="372219"/>
                  </a:lnTo>
                  <a:close/>
                </a:path>
                <a:path w="382270" h="417195">
                  <a:moveTo>
                    <a:pt x="237422" y="327791"/>
                  </a:moveTo>
                  <a:lnTo>
                    <a:pt x="224289" y="327791"/>
                  </a:lnTo>
                  <a:lnTo>
                    <a:pt x="233734" y="372009"/>
                  </a:lnTo>
                  <a:lnTo>
                    <a:pt x="248451" y="372009"/>
                  </a:lnTo>
                  <a:lnTo>
                    <a:pt x="246801" y="371004"/>
                  </a:lnTo>
                  <a:lnTo>
                    <a:pt x="244264" y="359649"/>
                  </a:lnTo>
                  <a:lnTo>
                    <a:pt x="241994" y="349193"/>
                  </a:lnTo>
                  <a:lnTo>
                    <a:pt x="237422" y="327791"/>
                  </a:lnTo>
                  <a:close/>
                </a:path>
                <a:path w="382270" h="417195">
                  <a:moveTo>
                    <a:pt x="361698" y="0"/>
                  </a:moveTo>
                  <a:lnTo>
                    <a:pt x="20285" y="0"/>
                  </a:lnTo>
                  <a:lnTo>
                    <a:pt x="11857" y="1687"/>
                  </a:lnTo>
                  <a:lnTo>
                    <a:pt x="5466" y="6498"/>
                  </a:lnTo>
                  <a:lnTo>
                    <a:pt x="1410" y="14051"/>
                  </a:lnTo>
                  <a:lnTo>
                    <a:pt x="0" y="23915"/>
                  </a:lnTo>
                  <a:lnTo>
                    <a:pt x="55" y="307760"/>
                  </a:lnTo>
                  <a:lnTo>
                    <a:pt x="50353" y="327581"/>
                  </a:lnTo>
                  <a:lnTo>
                    <a:pt x="302246" y="327590"/>
                  </a:lnTo>
                  <a:lnTo>
                    <a:pt x="361342" y="327560"/>
                  </a:lnTo>
                  <a:lnTo>
                    <a:pt x="370099" y="325895"/>
                  </a:lnTo>
                  <a:lnTo>
                    <a:pt x="376601" y="321104"/>
                  </a:lnTo>
                  <a:lnTo>
                    <a:pt x="380649" y="313444"/>
                  </a:lnTo>
                  <a:lnTo>
                    <a:pt x="380689" y="313152"/>
                  </a:lnTo>
                  <a:lnTo>
                    <a:pt x="362599" y="313152"/>
                  </a:lnTo>
                  <a:lnTo>
                    <a:pt x="360653" y="312681"/>
                  </a:lnTo>
                  <a:lnTo>
                    <a:pt x="19810" y="312671"/>
                  </a:lnTo>
                  <a:lnTo>
                    <a:pt x="15122" y="312105"/>
                  </a:lnTo>
                  <a:lnTo>
                    <a:pt x="12997" y="309854"/>
                  </a:lnTo>
                  <a:lnTo>
                    <a:pt x="12599" y="298682"/>
                  </a:lnTo>
                  <a:lnTo>
                    <a:pt x="12784" y="291258"/>
                  </a:lnTo>
                  <a:lnTo>
                    <a:pt x="12787" y="283279"/>
                  </a:lnTo>
                  <a:lnTo>
                    <a:pt x="382043" y="283279"/>
                  </a:lnTo>
                  <a:lnTo>
                    <a:pt x="382043" y="267887"/>
                  </a:lnTo>
                  <a:lnTo>
                    <a:pt x="12725" y="267887"/>
                  </a:lnTo>
                  <a:lnTo>
                    <a:pt x="12725" y="16941"/>
                  </a:lnTo>
                  <a:lnTo>
                    <a:pt x="14431" y="14879"/>
                  </a:lnTo>
                  <a:lnTo>
                    <a:pt x="380737" y="14879"/>
                  </a:lnTo>
                  <a:lnTo>
                    <a:pt x="380612" y="14016"/>
                  </a:lnTo>
                  <a:lnTo>
                    <a:pt x="376539" y="6480"/>
                  </a:lnTo>
                  <a:lnTo>
                    <a:pt x="370132" y="1682"/>
                  </a:lnTo>
                  <a:lnTo>
                    <a:pt x="361698" y="0"/>
                  </a:lnTo>
                  <a:close/>
                </a:path>
                <a:path w="382270" h="417195">
                  <a:moveTo>
                    <a:pt x="382043" y="283279"/>
                  </a:moveTo>
                  <a:lnTo>
                    <a:pt x="369080" y="283279"/>
                  </a:lnTo>
                  <a:lnTo>
                    <a:pt x="369080" y="291258"/>
                  </a:lnTo>
                  <a:lnTo>
                    <a:pt x="369394" y="299268"/>
                  </a:lnTo>
                  <a:lnTo>
                    <a:pt x="368714" y="309090"/>
                  </a:lnTo>
                  <a:lnTo>
                    <a:pt x="365918" y="311152"/>
                  </a:lnTo>
                  <a:lnTo>
                    <a:pt x="362599" y="313152"/>
                  </a:lnTo>
                  <a:lnTo>
                    <a:pt x="380689" y="313152"/>
                  </a:lnTo>
                  <a:lnTo>
                    <a:pt x="382043" y="303174"/>
                  </a:lnTo>
                  <a:lnTo>
                    <a:pt x="382043" y="283279"/>
                  </a:lnTo>
                  <a:close/>
                </a:path>
                <a:path w="382270" h="417195">
                  <a:moveTo>
                    <a:pt x="360609" y="312671"/>
                  </a:moveTo>
                  <a:lnTo>
                    <a:pt x="19897" y="312681"/>
                  </a:lnTo>
                  <a:lnTo>
                    <a:pt x="360653" y="312681"/>
                  </a:lnTo>
                  <a:close/>
                </a:path>
                <a:path w="382270" h="417195">
                  <a:moveTo>
                    <a:pt x="380737" y="14879"/>
                  </a:moveTo>
                  <a:lnTo>
                    <a:pt x="367332" y="14879"/>
                  </a:lnTo>
                  <a:lnTo>
                    <a:pt x="369214" y="16941"/>
                  </a:lnTo>
                  <a:lnTo>
                    <a:pt x="369300" y="267887"/>
                  </a:lnTo>
                  <a:lnTo>
                    <a:pt x="382043" y="267887"/>
                  </a:lnTo>
                  <a:lnTo>
                    <a:pt x="382043" y="23915"/>
                  </a:lnTo>
                  <a:lnTo>
                    <a:pt x="380737" y="14879"/>
                  </a:lnTo>
                  <a:close/>
                </a:path>
              </a:pathLst>
            </a:custGeom>
            <a:solidFill>
              <a:srgbClr val="2A285E"/>
            </a:solidFill>
          </p:spPr>
          <p:txBody>
            <a:bodyPr wrap="square" lIns="0" tIns="0" rIns="0" bIns="0" rtlCol="0"/>
            <a:lstStyle/>
            <a:p>
              <a:endParaRPr/>
            </a:p>
          </p:txBody>
        </p:sp>
      </p:grpSp>
      <p:sp>
        <p:nvSpPr>
          <p:cNvPr id="95" name="TextBox 94">
            <a:extLst>
              <a:ext uri="{FF2B5EF4-FFF2-40B4-BE49-F238E27FC236}">
                <a16:creationId xmlns:a16="http://schemas.microsoft.com/office/drawing/2014/main" id="{4B141F0E-59DD-335E-E866-58703443D943}"/>
              </a:ext>
            </a:extLst>
          </p:cNvPr>
          <p:cNvSpPr txBox="1"/>
          <p:nvPr/>
        </p:nvSpPr>
        <p:spPr>
          <a:xfrm>
            <a:off x="4585134" y="5214103"/>
            <a:ext cx="7037092" cy="1317902"/>
          </a:xfrm>
          <a:prstGeom prst="rect">
            <a:avLst/>
          </a:prstGeom>
          <a:noFill/>
        </p:spPr>
        <p:txBody>
          <a:bodyPr wrap="square">
            <a:noAutofit/>
          </a:bodyPr>
          <a:lstStyle/>
          <a:p>
            <a:pPr lvl="0"/>
            <a:r>
              <a:rPr lang="en-US" sz="2400" dirty="0">
                <a:latin typeface="+mj-lt"/>
              </a:rPr>
              <a:t>Program Management Office (PMO) to provide support and information throughout the Acquisition Process</a:t>
            </a:r>
          </a:p>
        </p:txBody>
      </p:sp>
      <p:grpSp>
        <p:nvGrpSpPr>
          <p:cNvPr id="96" name="Group 95">
            <a:extLst>
              <a:ext uri="{FF2B5EF4-FFF2-40B4-BE49-F238E27FC236}">
                <a16:creationId xmlns:a16="http://schemas.microsoft.com/office/drawing/2014/main" id="{C4243A88-49A8-2F05-2771-FCE1AD663C54}"/>
              </a:ext>
              <a:ext uri="{C183D7F6-B498-43B3-948B-1728B52AA6E4}">
                <adec:decorative xmlns:adec="http://schemas.microsoft.com/office/drawing/2017/decorative" val="1"/>
              </a:ext>
            </a:extLst>
          </p:cNvPr>
          <p:cNvGrpSpPr/>
          <p:nvPr/>
        </p:nvGrpSpPr>
        <p:grpSpPr>
          <a:xfrm>
            <a:off x="3759388" y="5327433"/>
            <a:ext cx="565956" cy="540739"/>
            <a:chOff x="8432400" y="9570785"/>
            <a:chExt cx="701040" cy="646430"/>
          </a:xfrm>
        </p:grpSpPr>
        <p:sp>
          <p:nvSpPr>
            <p:cNvPr id="97" name="object 18">
              <a:extLst>
                <a:ext uri="{FF2B5EF4-FFF2-40B4-BE49-F238E27FC236}">
                  <a16:creationId xmlns:a16="http://schemas.microsoft.com/office/drawing/2014/main" id="{62ED479F-A90B-A7E3-407D-731F17263C88}"/>
                </a:ext>
              </a:extLst>
            </p:cNvPr>
            <p:cNvSpPr/>
            <p:nvPr/>
          </p:nvSpPr>
          <p:spPr>
            <a:xfrm>
              <a:off x="8432400" y="9570785"/>
              <a:ext cx="701040" cy="646430"/>
            </a:xfrm>
            <a:custGeom>
              <a:avLst/>
              <a:gdLst/>
              <a:ahLst/>
              <a:cxnLst/>
              <a:rect l="l" t="t" r="r" b="b"/>
              <a:pathLst>
                <a:path w="701040" h="646429">
                  <a:moveTo>
                    <a:pt x="350261" y="0"/>
                  </a:moveTo>
                  <a:lnTo>
                    <a:pt x="302734" y="2950"/>
                  </a:lnTo>
                  <a:lnTo>
                    <a:pt x="257149" y="11544"/>
                  </a:lnTo>
                  <a:lnTo>
                    <a:pt x="213926" y="25397"/>
                  </a:lnTo>
                  <a:lnTo>
                    <a:pt x="173480" y="44125"/>
                  </a:lnTo>
                  <a:lnTo>
                    <a:pt x="136229" y="67341"/>
                  </a:lnTo>
                  <a:lnTo>
                    <a:pt x="102591" y="94660"/>
                  </a:lnTo>
                  <a:lnTo>
                    <a:pt x="72982" y="125699"/>
                  </a:lnTo>
                  <a:lnTo>
                    <a:pt x="47822" y="160071"/>
                  </a:lnTo>
                  <a:lnTo>
                    <a:pt x="27525" y="197391"/>
                  </a:lnTo>
                  <a:lnTo>
                    <a:pt x="12512" y="237275"/>
                  </a:lnTo>
                  <a:lnTo>
                    <a:pt x="3197" y="279338"/>
                  </a:lnTo>
                  <a:lnTo>
                    <a:pt x="0" y="323194"/>
                  </a:lnTo>
                  <a:lnTo>
                    <a:pt x="3197" y="367050"/>
                  </a:lnTo>
                  <a:lnTo>
                    <a:pt x="12512" y="409112"/>
                  </a:lnTo>
                  <a:lnTo>
                    <a:pt x="27525" y="448996"/>
                  </a:lnTo>
                  <a:lnTo>
                    <a:pt x="47822" y="486317"/>
                  </a:lnTo>
                  <a:lnTo>
                    <a:pt x="72982" y="520689"/>
                  </a:lnTo>
                  <a:lnTo>
                    <a:pt x="102591" y="551727"/>
                  </a:lnTo>
                  <a:lnTo>
                    <a:pt x="136229" y="579047"/>
                  </a:lnTo>
                  <a:lnTo>
                    <a:pt x="173480" y="602263"/>
                  </a:lnTo>
                  <a:lnTo>
                    <a:pt x="213926" y="620990"/>
                  </a:lnTo>
                  <a:lnTo>
                    <a:pt x="257149" y="634844"/>
                  </a:lnTo>
                  <a:lnTo>
                    <a:pt x="302734" y="643438"/>
                  </a:lnTo>
                  <a:lnTo>
                    <a:pt x="350261" y="646388"/>
                  </a:lnTo>
                  <a:lnTo>
                    <a:pt x="397788" y="643438"/>
                  </a:lnTo>
                  <a:lnTo>
                    <a:pt x="443373" y="634844"/>
                  </a:lnTo>
                  <a:lnTo>
                    <a:pt x="486597" y="620990"/>
                  </a:lnTo>
                  <a:lnTo>
                    <a:pt x="527043" y="602263"/>
                  </a:lnTo>
                  <a:lnTo>
                    <a:pt x="564293" y="579047"/>
                  </a:lnTo>
                  <a:lnTo>
                    <a:pt x="597932" y="551727"/>
                  </a:lnTo>
                  <a:lnTo>
                    <a:pt x="627540" y="520689"/>
                  </a:lnTo>
                  <a:lnTo>
                    <a:pt x="652701" y="486317"/>
                  </a:lnTo>
                  <a:lnTo>
                    <a:pt x="672997" y="448996"/>
                  </a:lnTo>
                  <a:lnTo>
                    <a:pt x="688011" y="409112"/>
                  </a:lnTo>
                  <a:lnTo>
                    <a:pt x="697325" y="367050"/>
                  </a:lnTo>
                  <a:lnTo>
                    <a:pt x="700523" y="323194"/>
                  </a:lnTo>
                  <a:lnTo>
                    <a:pt x="697325" y="279338"/>
                  </a:lnTo>
                  <a:lnTo>
                    <a:pt x="688011" y="237275"/>
                  </a:lnTo>
                  <a:lnTo>
                    <a:pt x="672997" y="197391"/>
                  </a:lnTo>
                  <a:lnTo>
                    <a:pt x="652701" y="160071"/>
                  </a:lnTo>
                  <a:lnTo>
                    <a:pt x="627540" y="125699"/>
                  </a:lnTo>
                  <a:lnTo>
                    <a:pt x="597932" y="94660"/>
                  </a:lnTo>
                  <a:lnTo>
                    <a:pt x="564293" y="67341"/>
                  </a:lnTo>
                  <a:lnTo>
                    <a:pt x="527043" y="44125"/>
                  </a:lnTo>
                  <a:lnTo>
                    <a:pt x="486597" y="25397"/>
                  </a:lnTo>
                  <a:lnTo>
                    <a:pt x="443373" y="11544"/>
                  </a:lnTo>
                  <a:lnTo>
                    <a:pt x="397788" y="2950"/>
                  </a:lnTo>
                  <a:lnTo>
                    <a:pt x="350261" y="0"/>
                  </a:lnTo>
                  <a:close/>
                </a:path>
              </a:pathLst>
            </a:custGeom>
            <a:solidFill>
              <a:srgbClr val="F0B21D"/>
            </a:solidFill>
          </p:spPr>
          <p:txBody>
            <a:bodyPr wrap="square" lIns="0" tIns="0" rIns="0" bIns="0" rtlCol="0"/>
            <a:lstStyle/>
            <a:p>
              <a:endParaRPr/>
            </a:p>
          </p:txBody>
        </p:sp>
        <p:sp>
          <p:nvSpPr>
            <p:cNvPr id="98" name="object 19">
              <a:extLst>
                <a:ext uri="{FF2B5EF4-FFF2-40B4-BE49-F238E27FC236}">
                  <a16:creationId xmlns:a16="http://schemas.microsoft.com/office/drawing/2014/main" id="{F554F06B-D1A3-220E-20A3-080842D2290A}"/>
                </a:ext>
              </a:extLst>
            </p:cNvPr>
            <p:cNvSpPr/>
            <p:nvPr/>
          </p:nvSpPr>
          <p:spPr>
            <a:xfrm>
              <a:off x="8432400" y="9570785"/>
              <a:ext cx="701040" cy="646430"/>
            </a:xfrm>
            <a:custGeom>
              <a:avLst/>
              <a:gdLst/>
              <a:ahLst/>
              <a:cxnLst/>
              <a:rect l="l" t="t" r="r" b="b"/>
              <a:pathLst>
                <a:path w="701040" h="646429">
                  <a:moveTo>
                    <a:pt x="350261" y="646388"/>
                  </a:moveTo>
                  <a:lnTo>
                    <a:pt x="397788" y="643438"/>
                  </a:lnTo>
                  <a:lnTo>
                    <a:pt x="443373" y="634844"/>
                  </a:lnTo>
                  <a:lnTo>
                    <a:pt x="486597" y="620990"/>
                  </a:lnTo>
                  <a:lnTo>
                    <a:pt x="527043" y="602263"/>
                  </a:lnTo>
                  <a:lnTo>
                    <a:pt x="564293" y="579047"/>
                  </a:lnTo>
                  <a:lnTo>
                    <a:pt x="597932" y="551727"/>
                  </a:lnTo>
                  <a:lnTo>
                    <a:pt x="627540" y="520689"/>
                  </a:lnTo>
                  <a:lnTo>
                    <a:pt x="652701" y="486317"/>
                  </a:lnTo>
                  <a:lnTo>
                    <a:pt x="672997" y="448996"/>
                  </a:lnTo>
                  <a:lnTo>
                    <a:pt x="688011" y="409112"/>
                  </a:lnTo>
                  <a:lnTo>
                    <a:pt x="697325" y="367050"/>
                  </a:lnTo>
                  <a:lnTo>
                    <a:pt x="700523" y="323194"/>
                  </a:lnTo>
                  <a:lnTo>
                    <a:pt x="697325" y="279338"/>
                  </a:lnTo>
                  <a:lnTo>
                    <a:pt x="688011" y="237275"/>
                  </a:lnTo>
                  <a:lnTo>
                    <a:pt x="672997" y="197391"/>
                  </a:lnTo>
                  <a:lnTo>
                    <a:pt x="652701" y="160071"/>
                  </a:lnTo>
                  <a:lnTo>
                    <a:pt x="627540" y="125699"/>
                  </a:lnTo>
                  <a:lnTo>
                    <a:pt x="597932" y="94660"/>
                  </a:lnTo>
                  <a:lnTo>
                    <a:pt x="564293" y="67341"/>
                  </a:lnTo>
                  <a:lnTo>
                    <a:pt x="527043" y="44125"/>
                  </a:lnTo>
                  <a:lnTo>
                    <a:pt x="486597" y="25397"/>
                  </a:lnTo>
                  <a:lnTo>
                    <a:pt x="443373" y="11544"/>
                  </a:lnTo>
                  <a:lnTo>
                    <a:pt x="397788" y="2950"/>
                  </a:lnTo>
                  <a:lnTo>
                    <a:pt x="350261" y="0"/>
                  </a:lnTo>
                  <a:lnTo>
                    <a:pt x="302734" y="2950"/>
                  </a:lnTo>
                  <a:lnTo>
                    <a:pt x="257149" y="11544"/>
                  </a:lnTo>
                  <a:lnTo>
                    <a:pt x="213926" y="25397"/>
                  </a:lnTo>
                  <a:lnTo>
                    <a:pt x="173480" y="44125"/>
                  </a:lnTo>
                  <a:lnTo>
                    <a:pt x="136229" y="67341"/>
                  </a:lnTo>
                  <a:lnTo>
                    <a:pt x="102591" y="94660"/>
                  </a:lnTo>
                  <a:lnTo>
                    <a:pt x="72982" y="125699"/>
                  </a:lnTo>
                  <a:lnTo>
                    <a:pt x="47822" y="160071"/>
                  </a:lnTo>
                  <a:lnTo>
                    <a:pt x="27525" y="197391"/>
                  </a:lnTo>
                  <a:lnTo>
                    <a:pt x="12512" y="237275"/>
                  </a:lnTo>
                  <a:lnTo>
                    <a:pt x="3197" y="279338"/>
                  </a:lnTo>
                  <a:lnTo>
                    <a:pt x="0" y="323194"/>
                  </a:lnTo>
                  <a:lnTo>
                    <a:pt x="3197" y="367050"/>
                  </a:lnTo>
                  <a:lnTo>
                    <a:pt x="12512" y="409112"/>
                  </a:lnTo>
                  <a:lnTo>
                    <a:pt x="27525" y="448996"/>
                  </a:lnTo>
                  <a:lnTo>
                    <a:pt x="47822" y="486317"/>
                  </a:lnTo>
                  <a:lnTo>
                    <a:pt x="72982" y="520689"/>
                  </a:lnTo>
                  <a:lnTo>
                    <a:pt x="102591" y="551727"/>
                  </a:lnTo>
                  <a:lnTo>
                    <a:pt x="136229" y="579047"/>
                  </a:lnTo>
                  <a:lnTo>
                    <a:pt x="173480" y="602263"/>
                  </a:lnTo>
                  <a:lnTo>
                    <a:pt x="213926" y="620990"/>
                  </a:lnTo>
                  <a:lnTo>
                    <a:pt x="257149" y="634844"/>
                  </a:lnTo>
                  <a:lnTo>
                    <a:pt x="302734" y="643438"/>
                  </a:lnTo>
                  <a:lnTo>
                    <a:pt x="350261" y="646388"/>
                  </a:lnTo>
                  <a:close/>
                </a:path>
              </a:pathLst>
            </a:custGeom>
            <a:ln w="18512">
              <a:solidFill>
                <a:srgbClr val="F0B21D"/>
              </a:solidFill>
            </a:ln>
          </p:spPr>
          <p:txBody>
            <a:bodyPr wrap="square" lIns="0" tIns="0" rIns="0" bIns="0" rtlCol="0"/>
            <a:lstStyle/>
            <a:p>
              <a:endParaRPr/>
            </a:p>
          </p:txBody>
        </p:sp>
        <p:sp>
          <p:nvSpPr>
            <p:cNvPr id="99" name="object 20">
              <a:extLst>
                <a:ext uri="{FF2B5EF4-FFF2-40B4-BE49-F238E27FC236}">
                  <a16:creationId xmlns:a16="http://schemas.microsoft.com/office/drawing/2014/main" id="{2CEFD17F-D49F-2931-6A8C-C25A11528E3E}"/>
                </a:ext>
              </a:extLst>
            </p:cNvPr>
            <p:cNvSpPr/>
            <p:nvPr/>
          </p:nvSpPr>
          <p:spPr>
            <a:xfrm>
              <a:off x="8573263" y="9862875"/>
              <a:ext cx="419100" cy="240665"/>
            </a:xfrm>
            <a:custGeom>
              <a:avLst/>
              <a:gdLst/>
              <a:ahLst/>
              <a:cxnLst/>
              <a:rect l="l" t="t" r="r" b="b"/>
              <a:pathLst>
                <a:path w="419100" h="240665">
                  <a:moveTo>
                    <a:pt x="83603" y="19796"/>
                  </a:moveTo>
                  <a:lnTo>
                    <a:pt x="41496" y="37695"/>
                  </a:lnTo>
                  <a:lnTo>
                    <a:pt x="30103" y="63840"/>
                  </a:lnTo>
                  <a:lnTo>
                    <a:pt x="30119" y="77452"/>
                  </a:lnTo>
                  <a:lnTo>
                    <a:pt x="33468" y="89757"/>
                  </a:lnTo>
                  <a:lnTo>
                    <a:pt x="39950" y="100816"/>
                  </a:lnTo>
                  <a:lnTo>
                    <a:pt x="49359" y="110687"/>
                  </a:lnTo>
                  <a:lnTo>
                    <a:pt x="48228" y="111347"/>
                  </a:lnTo>
                  <a:lnTo>
                    <a:pt x="12291" y="142159"/>
                  </a:lnTo>
                  <a:lnTo>
                    <a:pt x="178" y="187491"/>
                  </a:lnTo>
                  <a:lnTo>
                    <a:pt x="83" y="228767"/>
                  </a:lnTo>
                  <a:lnTo>
                    <a:pt x="0" y="233856"/>
                  </a:lnTo>
                  <a:lnTo>
                    <a:pt x="1319" y="237804"/>
                  </a:lnTo>
                  <a:lnTo>
                    <a:pt x="5884" y="240348"/>
                  </a:lnTo>
                  <a:lnTo>
                    <a:pt x="418709" y="240348"/>
                  </a:lnTo>
                  <a:lnTo>
                    <a:pt x="418709" y="223836"/>
                  </a:lnTo>
                  <a:lnTo>
                    <a:pt x="289551" y="223836"/>
                  </a:lnTo>
                  <a:lnTo>
                    <a:pt x="145837" y="223804"/>
                  </a:lnTo>
                  <a:lnTo>
                    <a:pt x="16973" y="223804"/>
                  </a:lnTo>
                  <a:lnTo>
                    <a:pt x="17098" y="174392"/>
                  </a:lnTo>
                  <a:lnTo>
                    <a:pt x="18072" y="171157"/>
                  </a:lnTo>
                  <a:lnTo>
                    <a:pt x="18889" y="168005"/>
                  </a:lnTo>
                  <a:lnTo>
                    <a:pt x="35015" y="139829"/>
                  </a:lnTo>
                  <a:lnTo>
                    <a:pt x="61797" y="123920"/>
                  </a:lnTo>
                  <a:lnTo>
                    <a:pt x="92897" y="122205"/>
                  </a:lnTo>
                  <a:lnTo>
                    <a:pt x="129680" y="122205"/>
                  </a:lnTo>
                  <a:lnTo>
                    <a:pt x="112048" y="110206"/>
                  </a:lnTo>
                  <a:lnTo>
                    <a:pt x="116293" y="104604"/>
                  </a:lnTo>
                  <a:lnTo>
                    <a:pt x="79578" y="104604"/>
                  </a:lnTo>
                  <a:lnTo>
                    <a:pt x="66212" y="101445"/>
                  </a:lnTo>
                  <a:lnTo>
                    <a:pt x="55390" y="93743"/>
                  </a:lnTo>
                  <a:lnTo>
                    <a:pt x="48333" y="82801"/>
                  </a:lnTo>
                  <a:lnTo>
                    <a:pt x="48256" y="82630"/>
                  </a:lnTo>
                  <a:lnTo>
                    <a:pt x="45998" y="69516"/>
                  </a:lnTo>
                  <a:lnTo>
                    <a:pt x="49153" y="56239"/>
                  </a:lnTo>
                  <a:lnTo>
                    <a:pt x="56749" y="45515"/>
                  </a:lnTo>
                  <a:lnTo>
                    <a:pt x="67670" y="38407"/>
                  </a:lnTo>
                  <a:lnTo>
                    <a:pt x="80772" y="36019"/>
                  </a:lnTo>
                  <a:lnTo>
                    <a:pt x="117368" y="36019"/>
                  </a:lnTo>
                  <a:lnTo>
                    <a:pt x="116865" y="35245"/>
                  </a:lnTo>
                  <a:lnTo>
                    <a:pt x="101359" y="24302"/>
                  </a:lnTo>
                  <a:lnTo>
                    <a:pt x="83603" y="19796"/>
                  </a:lnTo>
                  <a:close/>
                </a:path>
                <a:path w="419100" h="240665">
                  <a:moveTo>
                    <a:pt x="385820" y="120867"/>
                  </a:moveTo>
                  <a:lnTo>
                    <a:pt x="338025" y="120867"/>
                  </a:lnTo>
                  <a:lnTo>
                    <a:pt x="356962" y="123954"/>
                  </a:lnTo>
                  <a:lnTo>
                    <a:pt x="374165" y="131605"/>
                  </a:lnTo>
                  <a:lnTo>
                    <a:pt x="387499" y="142990"/>
                  </a:lnTo>
                  <a:lnTo>
                    <a:pt x="396620" y="157844"/>
                  </a:lnTo>
                  <a:lnTo>
                    <a:pt x="401307" y="176109"/>
                  </a:lnTo>
                  <a:lnTo>
                    <a:pt x="402116" y="187491"/>
                  </a:lnTo>
                  <a:lnTo>
                    <a:pt x="402096" y="202485"/>
                  </a:lnTo>
                  <a:lnTo>
                    <a:pt x="401850" y="211722"/>
                  </a:lnTo>
                  <a:lnTo>
                    <a:pt x="401642" y="223836"/>
                  </a:lnTo>
                  <a:lnTo>
                    <a:pt x="418709" y="223836"/>
                  </a:lnTo>
                  <a:lnTo>
                    <a:pt x="418709" y="177397"/>
                  </a:lnTo>
                  <a:lnTo>
                    <a:pt x="418468" y="176507"/>
                  </a:lnTo>
                  <a:lnTo>
                    <a:pt x="418123" y="175628"/>
                  </a:lnTo>
                  <a:lnTo>
                    <a:pt x="417997" y="174717"/>
                  </a:lnTo>
                  <a:lnTo>
                    <a:pt x="413111" y="155521"/>
                  </a:lnTo>
                  <a:lnTo>
                    <a:pt x="404384" y="138993"/>
                  </a:lnTo>
                  <a:lnTo>
                    <a:pt x="391877" y="125092"/>
                  </a:lnTo>
                  <a:lnTo>
                    <a:pt x="385820" y="120867"/>
                  </a:lnTo>
                  <a:close/>
                </a:path>
                <a:path w="419100" h="240665">
                  <a:moveTo>
                    <a:pt x="244683" y="190046"/>
                  </a:moveTo>
                  <a:lnTo>
                    <a:pt x="241144" y="192978"/>
                  </a:lnTo>
                  <a:lnTo>
                    <a:pt x="240369" y="202485"/>
                  </a:lnTo>
                  <a:lnTo>
                    <a:pt x="240600" y="207135"/>
                  </a:lnTo>
                  <a:lnTo>
                    <a:pt x="240579" y="223815"/>
                  </a:lnTo>
                  <a:lnTo>
                    <a:pt x="289551" y="223815"/>
                  </a:lnTo>
                  <a:lnTo>
                    <a:pt x="256924" y="223773"/>
                  </a:lnTo>
                  <a:lnTo>
                    <a:pt x="256966" y="199721"/>
                  </a:lnTo>
                  <a:lnTo>
                    <a:pt x="256547" y="193501"/>
                  </a:lnTo>
                  <a:lnTo>
                    <a:pt x="253489" y="190392"/>
                  </a:lnTo>
                  <a:lnTo>
                    <a:pt x="244683" y="190046"/>
                  </a:lnTo>
                  <a:close/>
                </a:path>
                <a:path w="419100" h="240665">
                  <a:moveTo>
                    <a:pt x="129680" y="122205"/>
                  </a:moveTo>
                  <a:lnTo>
                    <a:pt x="92897" y="122205"/>
                  </a:lnTo>
                  <a:lnTo>
                    <a:pt x="121975" y="136613"/>
                  </a:lnTo>
                  <a:lnTo>
                    <a:pt x="122792" y="137336"/>
                  </a:lnTo>
                  <a:lnTo>
                    <a:pt x="123545" y="138131"/>
                  </a:lnTo>
                  <a:lnTo>
                    <a:pt x="129294" y="142990"/>
                  </a:lnTo>
                  <a:lnTo>
                    <a:pt x="132477" y="147388"/>
                  </a:lnTo>
                  <a:lnTo>
                    <a:pt x="128969" y="159052"/>
                  </a:lnTo>
                  <a:lnTo>
                    <a:pt x="129269" y="162644"/>
                  </a:lnTo>
                  <a:lnTo>
                    <a:pt x="129325" y="223804"/>
                  </a:lnTo>
                  <a:lnTo>
                    <a:pt x="145837" y="223804"/>
                  </a:lnTo>
                  <a:lnTo>
                    <a:pt x="145775" y="222872"/>
                  </a:lnTo>
                  <a:lnTo>
                    <a:pt x="145655" y="207135"/>
                  </a:lnTo>
                  <a:lnTo>
                    <a:pt x="145712" y="165335"/>
                  </a:lnTo>
                  <a:lnTo>
                    <a:pt x="149469" y="143743"/>
                  </a:lnTo>
                  <a:lnTo>
                    <a:pt x="158120" y="128142"/>
                  </a:lnTo>
                  <a:lnTo>
                    <a:pt x="138404" y="128142"/>
                  </a:lnTo>
                  <a:lnTo>
                    <a:pt x="129680" y="122205"/>
                  </a:lnTo>
                  <a:close/>
                </a:path>
                <a:path w="419100" h="240665">
                  <a:moveTo>
                    <a:pt x="259219" y="102784"/>
                  </a:moveTo>
                  <a:lnTo>
                    <a:pt x="222914" y="102784"/>
                  </a:lnTo>
                  <a:lnTo>
                    <a:pt x="247161" y="113698"/>
                  </a:lnTo>
                  <a:lnTo>
                    <a:pt x="264868" y="133493"/>
                  </a:lnTo>
                  <a:lnTo>
                    <a:pt x="272756" y="159921"/>
                  </a:lnTo>
                  <a:lnTo>
                    <a:pt x="273313" y="174392"/>
                  </a:lnTo>
                  <a:lnTo>
                    <a:pt x="273352" y="194072"/>
                  </a:lnTo>
                  <a:lnTo>
                    <a:pt x="273112" y="211722"/>
                  </a:lnTo>
                  <a:lnTo>
                    <a:pt x="272996" y="223773"/>
                  </a:lnTo>
                  <a:lnTo>
                    <a:pt x="289551" y="223773"/>
                  </a:lnTo>
                  <a:lnTo>
                    <a:pt x="289437" y="165335"/>
                  </a:lnTo>
                  <a:lnTo>
                    <a:pt x="289404" y="162644"/>
                  </a:lnTo>
                  <a:lnTo>
                    <a:pt x="288544" y="155521"/>
                  </a:lnTo>
                  <a:lnTo>
                    <a:pt x="287666" y="147880"/>
                  </a:lnTo>
                  <a:lnTo>
                    <a:pt x="287917" y="145880"/>
                  </a:lnTo>
                  <a:lnTo>
                    <a:pt x="289876" y="143743"/>
                  </a:lnTo>
                  <a:lnTo>
                    <a:pt x="304364" y="131025"/>
                  </a:lnTo>
                  <a:lnTo>
                    <a:pt x="310351" y="128153"/>
                  </a:lnTo>
                  <a:lnTo>
                    <a:pt x="280455" y="128142"/>
                  </a:lnTo>
                  <a:lnTo>
                    <a:pt x="273016" y="116477"/>
                  </a:lnTo>
                  <a:lnTo>
                    <a:pt x="263914" y="106448"/>
                  </a:lnTo>
                  <a:lnTo>
                    <a:pt x="259219" y="102784"/>
                  </a:lnTo>
                  <a:close/>
                </a:path>
                <a:path w="419100" h="240665">
                  <a:moveTo>
                    <a:pt x="340969" y="19753"/>
                  </a:moveTo>
                  <a:lnTo>
                    <a:pt x="298599" y="39224"/>
                  </a:lnTo>
                  <a:lnTo>
                    <a:pt x="288148" y="66039"/>
                  </a:lnTo>
                  <a:lnTo>
                    <a:pt x="288647" y="78994"/>
                  </a:lnTo>
                  <a:lnTo>
                    <a:pt x="292097" y="90666"/>
                  </a:lnTo>
                  <a:lnTo>
                    <a:pt x="298289" y="101024"/>
                  </a:lnTo>
                  <a:lnTo>
                    <a:pt x="307016" y="110038"/>
                  </a:lnTo>
                  <a:lnTo>
                    <a:pt x="280462" y="128153"/>
                  </a:lnTo>
                  <a:lnTo>
                    <a:pt x="310373" y="128142"/>
                  </a:lnTo>
                  <a:lnTo>
                    <a:pt x="320467" y="123299"/>
                  </a:lnTo>
                  <a:lnTo>
                    <a:pt x="338025" y="120867"/>
                  </a:lnTo>
                  <a:lnTo>
                    <a:pt x="385820" y="120867"/>
                  </a:lnTo>
                  <a:lnTo>
                    <a:pt x="375653" y="113776"/>
                  </a:lnTo>
                  <a:lnTo>
                    <a:pt x="373726" y="112708"/>
                  </a:lnTo>
                  <a:lnTo>
                    <a:pt x="371695" y="111787"/>
                  </a:lnTo>
                  <a:lnTo>
                    <a:pt x="369580" y="110719"/>
                  </a:lnTo>
                  <a:lnTo>
                    <a:pt x="374404" y="104604"/>
                  </a:lnTo>
                  <a:lnTo>
                    <a:pt x="338000" y="104604"/>
                  </a:lnTo>
                  <a:lnTo>
                    <a:pt x="324648" y="101502"/>
                  </a:lnTo>
                  <a:lnTo>
                    <a:pt x="313811" y="93833"/>
                  </a:lnTo>
                  <a:lnTo>
                    <a:pt x="306646" y="82801"/>
                  </a:lnTo>
                  <a:lnTo>
                    <a:pt x="304400" y="70094"/>
                  </a:lnTo>
                  <a:lnTo>
                    <a:pt x="304337" y="69516"/>
                  </a:lnTo>
                  <a:lnTo>
                    <a:pt x="307474" y="56239"/>
                  </a:lnTo>
                  <a:lnTo>
                    <a:pt x="315176" y="45418"/>
                  </a:lnTo>
                  <a:lnTo>
                    <a:pt x="326219" y="38298"/>
                  </a:lnTo>
                  <a:lnTo>
                    <a:pt x="339403" y="36030"/>
                  </a:lnTo>
                  <a:lnTo>
                    <a:pt x="375690" y="36030"/>
                  </a:lnTo>
                  <a:lnTo>
                    <a:pt x="375307" y="35423"/>
                  </a:lnTo>
                  <a:lnTo>
                    <a:pt x="359352" y="24167"/>
                  </a:lnTo>
                  <a:lnTo>
                    <a:pt x="340969" y="19753"/>
                  </a:lnTo>
                  <a:close/>
                </a:path>
                <a:path w="419100" h="240665">
                  <a:moveTo>
                    <a:pt x="210928" y="0"/>
                  </a:moveTo>
                  <a:lnTo>
                    <a:pt x="169440" y="19615"/>
                  </a:lnTo>
                  <a:lnTo>
                    <a:pt x="159051" y="47308"/>
                  </a:lnTo>
                  <a:lnTo>
                    <a:pt x="159466" y="59196"/>
                  </a:lnTo>
                  <a:lnTo>
                    <a:pt x="162997" y="71031"/>
                  </a:lnTo>
                  <a:lnTo>
                    <a:pt x="169462" y="81677"/>
                  </a:lnTo>
                  <a:lnTo>
                    <a:pt x="178717" y="91169"/>
                  </a:lnTo>
                  <a:lnTo>
                    <a:pt x="165979" y="97985"/>
                  </a:lnTo>
                  <a:lnTo>
                    <a:pt x="155020" y="106450"/>
                  </a:lnTo>
                  <a:lnTo>
                    <a:pt x="145835" y="116515"/>
                  </a:lnTo>
                  <a:lnTo>
                    <a:pt x="138404" y="128142"/>
                  </a:lnTo>
                  <a:lnTo>
                    <a:pt x="158120" y="128142"/>
                  </a:lnTo>
                  <a:lnTo>
                    <a:pt x="159675" y="125337"/>
                  </a:lnTo>
                  <a:lnTo>
                    <a:pt x="175324" y="111347"/>
                  </a:lnTo>
                  <a:lnTo>
                    <a:pt x="195407" y="103002"/>
                  </a:lnTo>
                  <a:lnTo>
                    <a:pt x="259219" y="102784"/>
                  </a:lnTo>
                  <a:lnTo>
                    <a:pt x="253261" y="98133"/>
                  </a:lnTo>
                  <a:lnTo>
                    <a:pt x="241144" y="91588"/>
                  </a:lnTo>
                  <a:lnTo>
                    <a:pt x="245531" y="85798"/>
                  </a:lnTo>
                  <a:lnTo>
                    <a:pt x="246353" y="84981"/>
                  </a:lnTo>
                  <a:lnTo>
                    <a:pt x="208768" y="84981"/>
                  </a:lnTo>
                  <a:lnTo>
                    <a:pt x="195406" y="81840"/>
                  </a:lnTo>
                  <a:lnTo>
                    <a:pt x="184580" y="74148"/>
                  </a:lnTo>
                  <a:lnTo>
                    <a:pt x="177446" y="63108"/>
                  </a:lnTo>
                  <a:lnTo>
                    <a:pt x="175156" y="49925"/>
                  </a:lnTo>
                  <a:lnTo>
                    <a:pt x="178294" y="36654"/>
                  </a:lnTo>
                  <a:lnTo>
                    <a:pt x="185893" y="25908"/>
                  </a:lnTo>
                  <a:lnTo>
                    <a:pt x="196812" y="18789"/>
                  </a:lnTo>
                  <a:lnTo>
                    <a:pt x="209909" y="16397"/>
                  </a:lnTo>
                  <a:lnTo>
                    <a:pt x="246394" y="16397"/>
                  </a:lnTo>
                  <a:lnTo>
                    <a:pt x="244756" y="14732"/>
                  </a:lnTo>
                  <a:lnTo>
                    <a:pt x="228987" y="3959"/>
                  </a:lnTo>
                  <a:lnTo>
                    <a:pt x="210928" y="0"/>
                  </a:lnTo>
                  <a:close/>
                </a:path>
                <a:path w="419100" h="240665">
                  <a:moveTo>
                    <a:pt x="117368" y="36019"/>
                  </a:moveTo>
                  <a:lnTo>
                    <a:pt x="80772" y="36019"/>
                  </a:lnTo>
                  <a:lnTo>
                    <a:pt x="94106" y="39056"/>
                  </a:lnTo>
                  <a:lnTo>
                    <a:pt x="104964" y="46687"/>
                  </a:lnTo>
                  <a:lnTo>
                    <a:pt x="112176" y="57712"/>
                  </a:lnTo>
                  <a:lnTo>
                    <a:pt x="114424" y="70094"/>
                  </a:lnTo>
                  <a:lnTo>
                    <a:pt x="114543" y="71031"/>
                  </a:lnTo>
                  <a:lnTo>
                    <a:pt x="111470" y="84260"/>
                  </a:lnTo>
                  <a:lnTo>
                    <a:pt x="103801" y="95099"/>
                  </a:lnTo>
                  <a:lnTo>
                    <a:pt x="92769" y="102266"/>
                  </a:lnTo>
                  <a:lnTo>
                    <a:pt x="79578" y="104604"/>
                  </a:lnTo>
                  <a:lnTo>
                    <a:pt x="116293" y="104604"/>
                  </a:lnTo>
                  <a:lnTo>
                    <a:pt x="126731" y="90830"/>
                  </a:lnTo>
                  <a:lnTo>
                    <a:pt x="130779" y="70814"/>
                  </a:lnTo>
                  <a:lnTo>
                    <a:pt x="130804" y="69516"/>
                  </a:lnTo>
                  <a:lnTo>
                    <a:pt x="126885" y="50674"/>
                  </a:lnTo>
                  <a:lnTo>
                    <a:pt x="117368" y="36019"/>
                  </a:lnTo>
                  <a:close/>
                </a:path>
                <a:path w="419100" h="240665">
                  <a:moveTo>
                    <a:pt x="375690" y="36030"/>
                  </a:moveTo>
                  <a:lnTo>
                    <a:pt x="339403" y="36030"/>
                  </a:lnTo>
                  <a:lnTo>
                    <a:pt x="352615" y="39171"/>
                  </a:lnTo>
                  <a:lnTo>
                    <a:pt x="363403" y="46790"/>
                  </a:lnTo>
                  <a:lnTo>
                    <a:pt x="370512" y="57712"/>
                  </a:lnTo>
                  <a:lnTo>
                    <a:pt x="372768" y="70094"/>
                  </a:lnTo>
                  <a:lnTo>
                    <a:pt x="372850" y="71031"/>
                  </a:lnTo>
                  <a:lnTo>
                    <a:pt x="369855" y="84148"/>
                  </a:lnTo>
                  <a:lnTo>
                    <a:pt x="362219" y="95004"/>
                  </a:lnTo>
                  <a:lnTo>
                    <a:pt x="351198" y="102213"/>
                  </a:lnTo>
                  <a:lnTo>
                    <a:pt x="338000" y="104604"/>
                  </a:lnTo>
                  <a:lnTo>
                    <a:pt x="374404" y="104604"/>
                  </a:lnTo>
                  <a:lnTo>
                    <a:pt x="384164" y="92230"/>
                  </a:lnTo>
                  <a:lnTo>
                    <a:pt x="389151" y="71830"/>
                  </a:lnTo>
                  <a:lnTo>
                    <a:pt x="385784" y="52050"/>
                  </a:lnTo>
                  <a:lnTo>
                    <a:pt x="375690" y="36030"/>
                  </a:lnTo>
                  <a:close/>
                </a:path>
                <a:path w="419100" h="240665">
                  <a:moveTo>
                    <a:pt x="246394" y="16397"/>
                  </a:moveTo>
                  <a:lnTo>
                    <a:pt x="209909" y="16397"/>
                  </a:lnTo>
                  <a:lnTo>
                    <a:pt x="223253" y="19435"/>
                  </a:lnTo>
                  <a:lnTo>
                    <a:pt x="234111" y="27058"/>
                  </a:lnTo>
                  <a:lnTo>
                    <a:pt x="241324" y="38067"/>
                  </a:lnTo>
                  <a:lnTo>
                    <a:pt x="243730" y="51265"/>
                  </a:lnTo>
                  <a:lnTo>
                    <a:pt x="240648" y="64613"/>
                  </a:lnTo>
                  <a:lnTo>
                    <a:pt x="232991" y="75454"/>
                  </a:lnTo>
                  <a:lnTo>
                    <a:pt x="221963" y="82630"/>
                  </a:lnTo>
                  <a:lnTo>
                    <a:pt x="208768" y="84981"/>
                  </a:lnTo>
                  <a:lnTo>
                    <a:pt x="246353" y="84981"/>
                  </a:lnTo>
                  <a:lnTo>
                    <a:pt x="250788" y="80573"/>
                  </a:lnTo>
                  <a:lnTo>
                    <a:pt x="257049" y="67987"/>
                  </a:lnTo>
                  <a:lnTo>
                    <a:pt x="259248" y="60710"/>
                  </a:lnTo>
                  <a:lnTo>
                    <a:pt x="260062" y="47308"/>
                  </a:lnTo>
                  <a:lnTo>
                    <a:pt x="260003" y="46134"/>
                  </a:lnTo>
                  <a:lnTo>
                    <a:pt x="258942" y="39224"/>
                  </a:lnTo>
                  <a:lnTo>
                    <a:pt x="253898" y="26114"/>
                  </a:lnTo>
                  <a:lnTo>
                    <a:pt x="249688" y="19748"/>
                  </a:lnTo>
                  <a:lnTo>
                    <a:pt x="246394" y="16397"/>
                  </a:lnTo>
                  <a:close/>
                </a:path>
              </a:pathLst>
            </a:custGeom>
            <a:solidFill>
              <a:srgbClr val="2A285E"/>
            </a:solidFill>
          </p:spPr>
          <p:txBody>
            <a:bodyPr wrap="square" lIns="0" tIns="0" rIns="0" bIns="0" rtlCol="0"/>
            <a:lstStyle/>
            <a:p>
              <a:endParaRPr/>
            </a:p>
          </p:txBody>
        </p:sp>
        <p:pic>
          <p:nvPicPr>
            <p:cNvPr id="100" name="object 21">
              <a:extLst>
                <a:ext uri="{FF2B5EF4-FFF2-40B4-BE49-F238E27FC236}">
                  <a16:creationId xmlns:a16="http://schemas.microsoft.com/office/drawing/2014/main" id="{2A87E8E1-3997-77E8-F028-1BE2C926A34C}"/>
                </a:ext>
              </a:extLst>
            </p:cNvPr>
            <p:cNvPicPr/>
            <p:nvPr/>
          </p:nvPicPr>
          <p:blipFill>
            <a:blip r:embed="rId3" cstate="print"/>
            <a:stretch>
              <a:fillRect/>
            </a:stretch>
          </p:blipFill>
          <p:spPr>
            <a:xfrm>
              <a:off x="8698579" y="9684653"/>
              <a:ext cx="168534" cy="170024"/>
            </a:xfrm>
            <a:prstGeom prst="rect">
              <a:avLst/>
            </a:prstGeom>
          </p:spPr>
        </p:pic>
        <p:sp>
          <p:nvSpPr>
            <p:cNvPr id="101" name="object 22">
              <a:extLst>
                <a:ext uri="{FF2B5EF4-FFF2-40B4-BE49-F238E27FC236}">
                  <a16:creationId xmlns:a16="http://schemas.microsoft.com/office/drawing/2014/main" id="{8D12E001-59AB-5720-584C-14022170FFBD}"/>
                </a:ext>
              </a:extLst>
            </p:cNvPr>
            <p:cNvSpPr/>
            <p:nvPr/>
          </p:nvSpPr>
          <p:spPr>
            <a:xfrm>
              <a:off x="8813803" y="10021186"/>
              <a:ext cx="16510" cy="16510"/>
            </a:xfrm>
            <a:custGeom>
              <a:avLst/>
              <a:gdLst/>
              <a:ahLst/>
              <a:cxnLst/>
              <a:rect l="l" t="t" r="r" b="b"/>
              <a:pathLst>
                <a:path w="16509" h="16509">
                  <a:moveTo>
                    <a:pt x="12554" y="0"/>
                  </a:moveTo>
                  <a:lnTo>
                    <a:pt x="8073" y="94"/>
                  </a:lnTo>
                  <a:lnTo>
                    <a:pt x="3685" y="188"/>
                  </a:lnTo>
                  <a:lnTo>
                    <a:pt x="0" y="3989"/>
                  </a:lnTo>
                  <a:lnTo>
                    <a:pt x="282" y="12627"/>
                  </a:lnTo>
                  <a:lnTo>
                    <a:pt x="4073" y="16198"/>
                  </a:lnTo>
                  <a:lnTo>
                    <a:pt x="12900" y="16009"/>
                  </a:lnTo>
                  <a:lnTo>
                    <a:pt x="16428" y="12313"/>
                  </a:lnTo>
                  <a:lnTo>
                    <a:pt x="16219" y="3455"/>
                  </a:lnTo>
                  <a:lnTo>
                    <a:pt x="12554" y="0"/>
                  </a:lnTo>
                  <a:close/>
                </a:path>
              </a:pathLst>
            </a:custGeom>
            <a:solidFill>
              <a:srgbClr val="2A285E"/>
            </a:solidFill>
          </p:spPr>
          <p:txBody>
            <a:bodyPr wrap="square" lIns="0" tIns="0" rIns="0" bIns="0" rtlCol="0"/>
            <a:lstStyle/>
            <a:p>
              <a:endParaRPr/>
            </a:p>
          </p:txBody>
        </p:sp>
      </p:grpSp>
      <p:cxnSp>
        <p:nvCxnSpPr>
          <p:cNvPr id="30" name="Straight Connector 29">
            <a:extLst>
              <a:ext uri="{FF2B5EF4-FFF2-40B4-BE49-F238E27FC236}">
                <a16:creationId xmlns:a16="http://schemas.microsoft.com/office/drawing/2014/main" id="{60ED5D6F-8CE6-1B49-0C53-8C90F32B3892}"/>
              </a:ext>
              <a:ext uri="{C183D7F6-B498-43B3-948B-1728B52AA6E4}">
                <adec:decorative xmlns:adec="http://schemas.microsoft.com/office/drawing/2017/decorative" val="1"/>
              </a:ext>
            </a:extLst>
          </p:cNvPr>
          <p:cNvCxnSpPr>
            <a:cxnSpLocks/>
          </p:cNvCxnSpPr>
          <p:nvPr/>
        </p:nvCxnSpPr>
        <p:spPr>
          <a:xfrm>
            <a:off x="767130" y="1169444"/>
            <a:ext cx="483392" cy="0"/>
          </a:xfrm>
          <a:prstGeom prst="line">
            <a:avLst/>
          </a:prstGeom>
          <a:ln w="6350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id="{34C3431E-E875-407D-B54A-8905DF569A55}"/>
              </a:ext>
              <a:ext uri="{C183D7F6-B498-43B3-948B-1728B52AA6E4}">
                <adec:decorative xmlns:adec="http://schemas.microsoft.com/office/drawing/2017/decorative" val="1"/>
              </a:ext>
            </a:extLst>
          </p:cNvPr>
          <p:cNvGrpSpPr/>
          <p:nvPr/>
        </p:nvGrpSpPr>
        <p:grpSpPr>
          <a:xfrm flipH="1">
            <a:off x="11601997" y="97501"/>
            <a:ext cx="526540" cy="771520"/>
            <a:chOff x="5827345" y="-11058"/>
            <a:chExt cx="526540" cy="771520"/>
          </a:xfrm>
        </p:grpSpPr>
        <p:cxnSp>
          <p:nvCxnSpPr>
            <p:cNvPr id="5" name="Straight Connector 4">
              <a:extLst>
                <a:ext uri="{FF2B5EF4-FFF2-40B4-BE49-F238E27FC236}">
                  <a16:creationId xmlns:a16="http://schemas.microsoft.com/office/drawing/2014/main" id="{167F72BE-8BB3-B1A9-916B-482963C4413B}"/>
                </a:ext>
              </a:extLst>
            </p:cNvPr>
            <p:cNvCxnSpPr>
              <a:cxnSpLocks/>
            </p:cNvCxnSpPr>
            <p:nvPr/>
          </p:nvCxnSpPr>
          <p:spPr>
            <a:xfrm flipH="1">
              <a:off x="5827345" y="-11058"/>
              <a:ext cx="146050" cy="228598"/>
            </a:xfrm>
            <a:prstGeom prst="line">
              <a:avLst/>
            </a:prstGeom>
            <a:ln w="127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DDD4ADC0-E26F-F7E8-FF4C-7812D804BDEB}"/>
                </a:ext>
              </a:extLst>
            </p:cNvPr>
            <p:cNvCxnSpPr>
              <a:cxnSpLocks/>
            </p:cNvCxnSpPr>
            <p:nvPr/>
          </p:nvCxnSpPr>
          <p:spPr>
            <a:xfrm flipH="1">
              <a:off x="5860967" y="-11058"/>
              <a:ext cx="492918" cy="771520"/>
            </a:xfrm>
            <a:prstGeom prst="line">
              <a:avLst/>
            </a:prstGeom>
            <a:ln w="127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9FFAA5FD-DCEF-DBB0-DF49-701EFE41F54E}"/>
                </a:ext>
              </a:extLst>
            </p:cNvPr>
            <p:cNvCxnSpPr>
              <a:cxnSpLocks/>
            </p:cNvCxnSpPr>
            <p:nvPr/>
          </p:nvCxnSpPr>
          <p:spPr>
            <a:xfrm flipH="1">
              <a:off x="5827345" y="-11058"/>
              <a:ext cx="336953" cy="500059"/>
            </a:xfrm>
            <a:prstGeom prst="line">
              <a:avLst/>
            </a:prstGeom>
            <a:ln w="12700" cap="rnd">
              <a:solidFill>
                <a:schemeClr val="accent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77238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Rectangle 51">
            <a:extLst>
              <a:ext uri="{FF2B5EF4-FFF2-40B4-BE49-F238E27FC236}">
                <a16:creationId xmlns:a16="http://schemas.microsoft.com/office/drawing/2014/main" id="{3D1A241E-0590-7D28-C70E-6E2CE8DCE466}"/>
              </a:ext>
              <a:ext uri="{C183D7F6-B498-43B3-948B-1728B52AA6E4}">
                <adec:decorative xmlns:adec="http://schemas.microsoft.com/office/drawing/2017/decorative" val="1"/>
              </a:ext>
            </a:extLst>
          </p:cNvPr>
          <p:cNvSpPr/>
          <p:nvPr/>
        </p:nvSpPr>
        <p:spPr>
          <a:xfrm>
            <a:off x="0" y="5144864"/>
            <a:ext cx="12192000" cy="1713143"/>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8C36F5-0D57-CCD9-1321-95DD6799AA21}"/>
              </a:ext>
            </a:extLst>
          </p:cNvPr>
          <p:cNvSpPr>
            <a:spLocks noGrp="1"/>
          </p:cNvSpPr>
          <p:nvPr>
            <p:ph type="title"/>
          </p:nvPr>
        </p:nvSpPr>
        <p:spPr>
          <a:xfrm>
            <a:off x="890041" y="723576"/>
            <a:ext cx="3278815" cy="1325563"/>
          </a:xfrm>
        </p:spPr>
        <p:txBody>
          <a:bodyPr/>
          <a:lstStyle/>
          <a:p>
            <a:r>
              <a:rPr lang="en-US" dirty="0">
                <a:solidFill>
                  <a:schemeClr val="accent1"/>
                </a:solidFill>
              </a:rPr>
              <a:t>SEWP PMO </a:t>
            </a:r>
            <a:r>
              <a:rPr lang="en-US" dirty="0">
                <a:solidFill>
                  <a:schemeClr val="accent1"/>
                </a:solidFill>
                <a:latin typeface="+mn-lt"/>
              </a:rPr>
              <a:t>Customer</a:t>
            </a:r>
            <a:r>
              <a:rPr lang="en-US" dirty="0">
                <a:solidFill>
                  <a:schemeClr val="accent1"/>
                </a:solidFill>
              </a:rPr>
              <a:t> Role</a:t>
            </a:r>
          </a:p>
        </p:txBody>
      </p:sp>
      <p:sp>
        <p:nvSpPr>
          <p:cNvPr id="6" name="TextBox 5">
            <a:extLst>
              <a:ext uri="{FF2B5EF4-FFF2-40B4-BE49-F238E27FC236}">
                <a16:creationId xmlns:a16="http://schemas.microsoft.com/office/drawing/2014/main" id="{2DC338AB-696A-BB70-E409-EEF8B37D57B2}"/>
              </a:ext>
            </a:extLst>
          </p:cNvPr>
          <p:cNvSpPr txBox="1"/>
          <p:nvPr/>
        </p:nvSpPr>
        <p:spPr>
          <a:xfrm>
            <a:off x="4430165" y="868417"/>
            <a:ext cx="7368073" cy="1384995"/>
          </a:xfrm>
          <a:prstGeom prst="rect">
            <a:avLst/>
          </a:prstGeom>
          <a:noFill/>
        </p:spPr>
        <p:txBody>
          <a:bodyPr wrap="square">
            <a:spAutoFit/>
          </a:bodyPr>
          <a:lstStyle/>
          <a:p>
            <a:pPr>
              <a:spcBef>
                <a:spcPts val="2600"/>
              </a:spcBef>
              <a:buClr>
                <a:schemeClr val="tx1"/>
              </a:buClr>
              <a:defRPr/>
            </a:pPr>
            <a:r>
              <a:rPr lang="en-US" sz="2800" kern="0" dirty="0">
                <a:latin typeface="+mj-lt"/>
              </a:rPr>
              <a:t>The NASA SEWP Program Management Office performs many roles in support of Government Acquisition staff:</a:t>
            </a:r>
          </a:p>
        </p:txBody>
      </p:sp>
      <p:sp>
        <p:nvSpPr>
          <p:cNvPr id="15" name="TextBox 14">
            <a:extLst>
              <a:ext uri="{FF2B5EF4-FFF2-40B4-BE49-F238E27FC236}">
                <a16:creationId xmlns:a16="http://schemas.microsoft.com/office/drawing/2014/main" id="{5BFC8F4B-BAD4-9866-0033-FBDE86A1B1AE}"/>
              </a:ext>
            </a:extLst>
          </p:cNvPr>
          <p:cNvSpPr txBox="1"/>
          <p:nvPr/>
        </p:nvSpPr>
        <p:spPr>
          <a:xfrm>
            <a:off x="890041" y="2341530"/>
            <a:ext cx="10750823" cy="2554545"/>
          </a:xfrm>
          <a:prstGeom prst="rect">
            <a:avLst/>
          </a:prstGeom>
          <a:noFill/>
        </p:spPr>
        <p:txBody>
          <a:bodyPr wrap="square">
            <a:spAutoFit/>
          </a:bodyPr>
          <a:lstStyle/>
          <a:p>
            <a:pPr marL="285750" indent="-285750">
              <a:spcAft>
                <a:spcPts val="1200"/>
              </a:spcAft>
              <a:buFont typeface="Arial" panose="020B0604020202020204" pitchFamily="34" charset="0"/>
              <a:buChar char="•"/>
              <a:defRPr/>
            </a:pPr>
            <a:r>
              <a:rPr lang="en-US" sz="2000" dirty="0">
                <a:latin typeface="Gotham Rounded Book"/>
              </a:rPr>
              <a:t>Manage SEWP contracts. </a:t>
            </a:r>
          </a:p>
          <a:p>
            <a:pPr marL="285750" indent="-285750">
              <a:spcAft>
                <a:spcPts val="1200"/>
              </a:spcAft>
              <a:buFont typeface="Arial" panose="020B0604020202020204" pitchFamily="34" charset="0"/>
              <a:buChar char="•"/>
              <a:defRPr/>
            </a:pPr>
            <a:r>
              <a:rPr lang="en-US" sz="2000" dirty="0">
                <a:latin typeface="Gotham Rounded Book"/>
              </a:rPr>
              <a:t>Mediate actions between Government and Industry.</a:t>
            </a:r>
          </a:p>
          <a:p>
            <a:pPr marL="285750" indent="-285750">
              <a:spcAft>
                <a:spcPts val="1200"/>
              </a:spcAft>
              <a:buFont typeface="Arial" panose="020B0604020202020204" pitchFamily="34" charset="0"/>
              <a:buChar char="•"/>
              <a:defRPr/>
            </a:pPr>
            <a:r>
              <a:rPr lang="en-US" sz="2000" dirty="0">
                <a:latin typeface="Gotham Rounded Book"/>
              </a:rPr>
              <a:t>Facilitate the Acquisition process.</a:t>
            </a:r>
          </a:p>
          <a:p>
            <a:pPr marL="285750" indent="-285750">
              <a:spcAft>
                <a:spcPts val="1200"/>
              </a:spcAft>
              <a:buFont typeface="Arial" panose="020B0604020202020204" pitchFamily="34" charset="0"/>
              <a:buChar char="•"/>
              <a:defRPr/>
            </a:pPr>
            <a:r>
              <a:rPr lang="en-US" sz="2000" dirty="0">
                <a:latin typeface="Gotham Rounded Book"/>
              </a:rPr>
              <a:t>Recommend best approaches to Acquisition issues.</a:t>
            </a:r>
          </a:p>
          <a:p>
            <a:pPr marL="285750" indent="-285750">
              <a:spcAft>
                <a:spcPts val="1200"/>
              </a:spcAft>
              <a:buFont typeface="Arial" panose="020B0604020202020204" pitchFamily="34" charset="0"/>
              <a:buChar char="•"/>
              <a:defRPr/>
            </a:pPr>
            <a:r>
              <a:rPr lang="en-US" sz="2000" dirty="0">
                <a:latin typeface="Gotham Rounded Book"/>
              </a:rPr>
              <a:t>Inform the Government customer on both overall Contract use and specific policy-related aspects of their acquisition.</a:t>
            </a:r>
            <a:endParaRPr lang="en-US" sz="2400" dirty="0"/>
          </a:p>
        </p:txBody>
      </p:sp>
      <p:sp>
        <p:nvSpPr>
          <p:cNvPr id="10" name="TextBox 9">
            <a:extLst>
              <a:ext uri="{FF2B5EF4-FFF2-40B4-BE49-F238E27FC236}">
                <a16:creationId xmlns:a16="http://schemas.microsoft.com/office/drawing/2014/main" id="{27E817DC-E64F-C827-F8C5-8DA529C30CDE}"/>
              </a:ext>
            </a:extLst>
          </p:cNvPr>
          <p:cNvSpPr txBox="1"/>
          <p:nvPr/>
        </p:nvSpPr>
        <p:spPr>
          <a:xfrm>
            <a:off x="802433" y="5524381"/>
            <a:ext cx="9838897" cy="1015663"/>
          </a:xfrm>
          <a:prstGeom prst="rect">
            <a:avLst/>
          </a:prstGeom>
          <a:noFill/>
        </p:spPr>
        <p:txBody>
          <a:bodyPr wrap="square">
            <a:spAutoFit/>
          </a:bodyPr>
          <a:lstStyle/>
          <a:p>
            <a:r>
              <a:rPr lang="en-US" sz="2000" dirty="0">
                <a:solidFill>
                  <a:schemeClr val="bg1"/>
                </a:solidFill>
                <a:latin typeface="+mj-lt"/>
              </a:rPr>
              <a:t>As a central Program for decentralized Government Acquisition, SEWP is an information channel between Industry and Government and between Agency decision-makers and their Acquisition teams.</a:t>
            </a:r>
          </a:p>
        </p:txBody>
      </p:sp>
      <p:cxnSp>
        <p:nvCxnSpPr>
          <p:cNvPr id="7" name="Straight Connector 6">
            <a:extLst>
              <a:ext uri="{FF2B5EF4-FFF2-40B4-BE49-F238E27FC236}">
                <a16:creationId xmlns:a16="http://schemas.microsoft.com/office/drawing/2014/main" id="{D8EC3BFC-6B9C-F23D-201D-F45E74C3108F}"/>
              </a:ext>
              <a:ext uri="{C183D7F6-B498-43B3-948B-1728B52AA6E4}">
                <adec:decorative xmlns:adec="http://schemas.microsoft.com/office/drawing/2017/decorative" val="1"/>
              </a:ext>
            </a:extLst>
          </p:cNvPr>
          <p:cNvCxnSpPr>
            <a:cxnSpLocks/>
          </p:cNvCxnSpPr>
          <p:nvPr/>
        </p:nvCxnSpPr>
        <p:spPr>
          <a:xfrm>
            <a:off x="1037950" y="2014849"/>
            <a:ext cx="483392" cy="0"/>
          </a:xfrm>
          <a:prstGeom prst="line">
            <a:avLst/>
          </a:prstGeom>
          <a:ln w="6350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pic>
        <p:nvPicPr>
          <p:cNvPr id="4" name="Picture 3" descr="NASA SEWP logo. ">
            <a:extLst>
              <a:ext uri="{FF2B5EF4-FFF2-40B4-BE49-F238E27FC236}">
                <a16:creationId xmlns:a16="http://schemas.microsoft.com/office/drawing/2014/main" id="{81291666-F4D8-A1B5-80EC-7DF21A28FA30}"/>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1196544" y="5844992"/>
            <a:ext cx="657081" cy="764226"/>
          </a:xfrm>
          <a:prstGeom prst="rect">
            <a:avLst/>
          </a:prstGeom>
        </p:spPr>
      </p:pic>
    </p:spTree>
    <p:extLst>
      <p:ext uri="{BB962C8B-B14F-4D97-AF65-F5344CB8AC3E}">
        <p14:creationId xmlns:p14="http://schemas.microsoft.com/office/powerpoint/2010/main" val="2334513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AE9F3F29-AA8D-21D2-9429-9044A801199B}"/>
              </a:ext>
            </a:extLst>
          </p:cNvPr>
          <p:cNvSpPr txBox="1">
            <a:spLocks noGrp="1"/>
          </p:cNvSpPr>
          <p:nvPr>
            <p:ph type="title" idx="4294967295"/>
          </p:nvPr>
        </p:nvSpPr>
        <p:spPr>
          <a:xfrm>
            <a:off x="890041" y="723576"/>
            <a:ext cx="3278815"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3200" kern="1200">
                <a:solidFill>
                  <a:schemeClr val="tx1"/>
                </a:solidFill>
                <a:latin typeface="Gotham Rounded Bold" pitchFamily="50"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none" spc="0" normalizeH="0" baseline="0" noProof="0" dirty="0">
                <a:ln>
                  <a:noFill/>
                </a:ln>
                <a:solidFill>
                  <a:schemeClr val="accent1"/>
                </a:solidFill>
                <a:effectLst/>
                <a:uLnTx/>
                <a:uFillTx/>
                <a:latin typeface="Gotham Rounded Bold" pitchFamily="50" charset="0"/>
                <a:ea typeface="+mj-ea"/>
                <a:cs typeface="+mj-cs"/>
              </a:rPr>
              <a:t>SEWP PMO </a:t>
            </a:r>
            <a:r>
              <a:rPr kumimoji="0" lang="en-US" sz="3200" b="0" i="0" u="none" strike="noStrike" kern="1200" cap="none" spc="0" normalizeH="0" baseline="0" noProof="0" dirty="0">
                <a:ln>
                  <a:noFill/>
                </a:ln>
                <a:solidFill>
                  <a:schemeClr val="accent1"/>
                </a:solidFill>
                <a:effectLst/>
                <a:uLnTx/>
                <a:uFillTx/>
                <a:latin typeface="+mn-lt"/>
                <a:ea typeface="+mj-ea"/>
                <a:cs typeface="+mj-cs"/>
              </a:rPr>
              <a:t>Industry</a:t>
            </a:r>
            <a:r>
              <a:rPr kumimoji="0" lang="en-US" sz="3200" b="0" i="0" u="none" strike="noStrike" kern="1200" cap="none" spc="0" normalizeH="0" baseline="0" noProof="0" dirty="0">
                <a:ln>
                  <a:noFill/>
                </a:ln>
                <a:solidFill>
                  <a:schemeClr val="accent1"/>
                </a:solidFill>
                <a:effectLst/>
                <a:uLnTx/>
                <a:uFillTx/>
                <a:latin typeface="Gotham Rounded Bold" pitchFamily="50" charset="0"/>
                <a:ea typeface="+mj-ea"/>
                <a:cs typeface="+mj-cs"/>
              </a:rPr>
              <a:t> Role</a:t>
            </a:r>
          </a:p>
        </p:txBody>
      </p:sp>
      <p:sp>
        <p:nvSpPr>
          <p:cNvPr id="26" name="TextBox 25">
            <a:extLst>
              <a:ext uri="{FF2B5EF4-FFF2-40B4-BE49-F238E27FC236}">
                <a16:creationId xmlns:a16="http://schemas.microsoft.com/office/drawing/2014/main" id="{C42B98F3-9FE9-F0B4-A77B-7B6EF985B34A}"/>
              </a:ext>
            </a:extLst>
          </p:cNvPr>
          <p:cNvSpPr txBox="1"/>
          <p:nvPr/>
        </p:nvSpPr>
        <p:spPr>
          <a:xfrm>
            <a:off x="4448305" y="846643"/>
            <a:ext cx="6853654" cy="2087751"/>
          </a:xfrm>
          <a:prstGeom prst="rect">
            <a:avLst/>
          </a:prstGeom>
          <a:noFill/>
        </p:spPr>
        <p:txBody>
          <a:bodyPr wrap="square">
            <a:spAutoFit/>
          </a:bodyPr>
          <a:lstStyle/>
          <a:p>
            <a:pPr>
              <a:spcBef>
                <a:spcPts val="2600"/>
              </a:spcBef>
              <a:buClr>
                <a:schemeClr val="tx1"/>
              </a:buClr>
              <a:defRPr/>
            </a:pPr>
            <a:r>
              <a:rPr lang="en-US" sz="2800" kern="0" dirty="0">
                <a:latin typeface="+mj-lt"/>
              </a:rPr>
              <a:t>The NASA SEWP Program Management Office performs many roles in support of Industry:</a:t>
            </a:r>
          </a:p>
          <a:p>
            <a:pPr>
              <a:spcBef>
                <a:spcPts val="2600"/>
              </a:spcBef>
              <a:buClr>
                <a:schemeClr val="tx1"/>
              </a:buClr>
              <a:defRPr/>
            </a:pPr>
            <a:endParaRPr lang="en-US" sz="2400" kern="0" dirty="0">
              <a:latin typeface="+mj-lt"/>
            </a:endParaRPr>
          </a:p>
        </p:txBody>
      </p:sp>
      <p:sp>
        <p:nvSpPr>
          <p:cNvPr id="8" name="TextBox 7">
            <a:extLst>
              <a:ext uri="{FF2B5EF4-FFF2-40B4-BE49-F238E27FC236}">
                <a16:creationId xmlns:a16="http://schemas.microsoft.com/office/drawing/2014/main" id="{AB6BCB09-9268-842B-C539-69648E1F46C8}"/>
              </a:ext>
            </a:extLst>
          </p:cNvPr>
          <p:cNvSpPr txBox="1"/>
          <p:nvPr/>
        </p:nvSpPr>
        <p:spPr>
          <a:xfrm>
            <a:off x="1002949" y="2489040"/>
            <a:ext cx="10969349" cy="3016210"/>
          </a:xfrm>
          <a:prstGeom prst="rect">
            <a:avLst/>
          </a:prstGeom>
          <a:noFill/>
        </p:spPr>
        <p:txBody>
          <a:bodyPr wrap="square">
            <a:spAutoFit/>
          </a:bodyPr>
          <a:lstStyle/>
          <a:p>
            <a:pPr marL="285750" indent="-285750">
              <a:spcAft>
                <a:spcPts val="1200"/>
              </a:spcAft>
              <a:buFont typeface="Arial" panose="020B0604020202020204" pitchFamily="34" charset="0"/>
              <a:buChar char="•"/>
              <a:defRPr/>
            </a:pPr>
            <a:r>
              <a:rPr lang="en-US" sz="2000" dirty="0">
                <a:latin typeface="Gotham Rounded Book"/>
              </a:rPr>
              <a:t>Oversee and monitor Contract Holder Relations. </a:t>
            </a:r>
          </a:p>
          <a:p>
            <a:pPr marL="285750" indent="-285750">
              <a:spcAft>
                <a:spcPts val="1200"/>
              </a:spcAft>
              <a:buFont typeface="Arial" panose="020B0604020202020204" pitchFamily="34" charset="0"/>
              <a:buChar char="•"/>
              <a:defRPr/>
            </a:pPr>
            <a:r>
              <a:rPr lang="en-US" sz="2000" dirty="0">
                <a:latin typeface="Gotham Rounded Book"/>
              </a:rPr>
              <a:t>Mediate actions between Government and Industry.</a:t>
            </a:r>
          </a:p>
          <a:p>
            <a:pPr marL="285750" indent="-285750">
              <a:spcAft>
                <a:spcPts val="1200"/>
              </a:spcAft>
              <a:buFont typeface="Arial" panose="020B0604020202020204" pitchFamily="34" charset="0"/>
              <a:buChar char="•"/>
              <a:defRPr/>
            </a:pPr>
            <a:r>
              <a:rPr lang="en-US" sz="2000" dirty="0">
                <a:latin typeface="Gotham Rounded Book"/>
              </a:rPr>
              <a:t>Support, track, and verify supply chain relationships.</a:t>
            </a:r>
          </a:p>
          <a:p>
            <a:pPr marL="285750" indent="-285750">
              <a:spcAft>
                <a:spcPts val="1200"/>
              </a:spcAft>
              <a:buFont typeface="Arial" panose="020B0604020202020204" pitchFamily="34" charset="0"/>
              <a:buChar char="•"/>
              <a:defRPr/>
            </a:pPr>
            <a:r>
              <a:rPr lang="en-US" sz="2000" dirty="0">
                <a:latin typeface="Gotham Rounded Book"/>
              </a:rPr>
              <a:t>Expedite addition of current and emerging technology, based on customer requirements.</a:t>
            </a:r>
          </a:p>
          <a:p>
            <a:pPr marL="285750" indent="-285750">
              <a:spcAft>
                <a:spcPts val="1200"/>
              </a:spcAft>
              <a:buFont typeface="Arial" panose="020B0604020202020204" pitchFamily="34" charset="0"/>
              <a:buChar char="•"/>
              <a:defRPr/>
            </a:pPr>
            <a:r>
              <a:rPr lang="en-US" sz="2000" dirty="0">
                <a:latin typeface="Gotham Rounded Book"/>
              </a:rPr>
              <a:t>Monitor and inform on Acquisition policies and best practices.</a:t>
            </a:r>
          </a:p>
          <a:p>
            <a:pPr marL="285750" indent="-285750">
              <a:spcAft>
                <a:spcPts val="1200"/>
              </a:spcAft>
              <a:buFont typeface="Arial" panose="020B0604020202020204" pitchFamily="34" charset="0"/>
              <a:buChar char="•"/>
              <a:defRPr/>
            </a:pPr>
            <a:r>
              <a:rPr lang="en-US" sz="2000" dirty="0">
                <a:latin typeface="Gotham Rounded Book"/>
              </a:rPr>
              <a:t>Manage Industry interaction in support of all Federal Agencies.</a:t>
            </a:r>
          </a:p>
        </p:txBody>
      </p:sp>
      <p:cxnSp>
        <p:nvCxnSpPr>
          <p:cNvPr id="3" name="Straight Connector 2">
            <a:extLst>
              <a:ext uri="{FF2B5EF4-FFF2-40B4-BE49-F238E27FC236}">
                <a16:creationId xmlns:a16="http://schemas.microsoft.com/office/drawing/2014/main" id="{6E8F8364-36C3-44B5-08CA-08AA2DD8BD72}"/>
              </a:ext>
              <a:ext uri="{C183D7F6-B498-43B3-948B-1728B52AA6E4}">
                <adec:decorative xmlns:adec="http://schemas.microsoft.com/office/drawing/2017/decorative" val="1"/>
              </a:ext>
            </a:extLst>
          </p:cNvPr>
          <p:cNvCxnSpPr>
            <a:cxnSpLocks/>
          </p:cNvCxnSpPr>
          <p:nvPr/>
        </p:nvCxnSpPr>
        <p:spPr>
          <a:xfrm>
            <a:off x="1037950" y="2014849"/>
            <a:ext cx="483392" cy="0"/>
          </a:xfrm>
          <a:prstGeom prst="line">
            <a:avLst/>
          </a:prstGeom>
          <a:ln w="6350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0852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A99050EE-26AF-4253-BD50-F0FCD965A8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0284" y="575361"/>
            <a:ext cx="5707277" cy="5707277"/>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AE3053E-6830-237E-0307-219C6630C6FB}"/>
              </a:ext>
            </a:extLst>
          </p:cNvPr>
          <p:cNvSpPr>
            <a:spLocks noGrp="1"/>
          </p:cNvSpPr>
          <p:nvPr>
            <p:ph type="title"/>
          </p:nvPr>
        </p:nvSpPr>
        <p:spPr>
          <a:xfrm>
            <a:off x="838200" y="1748452"/>
            <a:ext cx="4974771" cy="3587786"/>
          </a:xfrm>
        </p:spPr>
        <p:txBody>
          <a:bodyPr>
            <a:normAutofit/>
          </a:bodyPr>
          <a:lstStyle/>
          <a:p>
            <a:pPr algn="ctr"/>
            <a:r>
              <a:rPr lang="en-US" sz="4800" b="1" dirty="0">
                <a:solidFill>
                  <a:schemeClr val="bg1"/>
                </a:solidFill>
              </a:rPr>
              <a:t>PAST</a:t>
            </a:r>
            <a:endParaRPr lang="en-US" sz="4800" dirty="0">
              <a:solidFill>
                <a:schemeClr val="bg1"/>
              </a:solidFill>
            </a:endParaRPr>
          </a:p>
        </p:txBody>
      </p:sp>
      <p:grpSp>
        <p:nvGrpSpPr>
          <p:cNvPr id="12" name="Graphic 190">
            <a:extLst>
              <a:ext uri="{FF2B5EF4-FFF2-40B4-BE49-F238E27FC236}">
                <a16:creationId xmlns:a16="http://schemas.microsoft.com/office/drawing/2014/main" id="{00E015F5-1A99-4E40-BC3D-7707802996B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93117" y="1193254"/>
            <a:ext cx="1291642" cy="429215"/>
            <a:chOff x="2504802" y="1755501"/>
            <a:chExt cx="1598829" cy="531293"/>
          </a:xfrm>
          <a:solidFill>
            <a:schemeClr val="bg1"/>
          </a:solidFill>
        </p:grpSpPr>
        <p:sp>
          <p:nvSpPr>
            <p:cNvPr id="13" name="Freeform: Shape 12">
              <a:extLst>
                <a:ext uri="{FF2B5EF4-FFF2-40B4-BE49-F238E27FC236}">
                  <a16:creationId xmlns:a16="http://schemas.microsoft.com/office/drawing/2014/main" id="{3FE6F571-2BB7-46DA-A3D9-B32ADDC16A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2113855"/>
              <a:ext cx="1598614" cy="172939"/>
            </a:xfrm>
            <a:custGeom>
              <a:avLst/>
              <a:gdLst>
                <a:gd name="connsiteX0" fmla="*/ 1248648 w 1598614"/>
                <a:gd name="connsiteY0" fmla="*/ 172939 h 172939"/>
                <a:gd name="connsiteX1" fmla="*/ 1123031 w 1598614"/>
                <a:gd name="connsiteY1" fmla="*/ 92708 h 172939"/>
                <a:gd name="connsiteX2" fmla="*/ 1024085 w 1598614"/>
                <a:gd name="connsiteY2" fmla="*/ 29469 h 172939"/>
                <a:gd name="connsiteX3" fmla="*/ 925140 w 1598614"/>
                <a:gd name="connsiteY3" fmla="*/ 92708 h 172939"/>
                <a:gd name="connsiteX4" fmla="*/ 799522 w 1598614"/>
                <a:gd name="connsiteY4" fmla="*/ 172939 h 172939"/>
                <a:gd name="connsiteX5" fmla="*/ 799522 w 1598614"/>
                <a:gd name="connsiteY5" fmla="*/ 172939 h 172939"/>
                <a:gd name="connsiteX6" fmla="*/ 673905 w 1598614"/>
                <a:gd name="connsiteY6" fmla="*/ 92708 h 172939"/>
                <a:gd name="connsiteX7" fmla="*/ 574959 w 1598614"/>
                <a:gd name="connsiteY7" fmla="*/ 29469 h 172939"/>
                <a:gd name="connsiteX8" fmla="*/ 476014 w 1598614"/>
                <a:gd name="connsiteY8" fmla="*/ 92708 h 172939"/>
                <a:gd name="connsiteX9" fmla="*/ 350396 w 1598614"/>
                <a:gd name="connsiteY9" fmla="*/ 172939 h 172939"/>
                <a:gd name="connsiteX10" fmla="*/ 224778 w 1598614"/>
                <a:gd name="connsiteY10" fmla="*/ 92708 h 172939"/>
                <a:gd name="connsiteX11" fmla="*/ 125833 w 1598614"/>
                <a:gd name="connsiteY11" fmla="*/ 29469 h 172939"/>
                <a:gd name="connsiteX12" fmla="*/ 26887 w 1598614"/>
                <a:gd name="connsiteY12" fmla="*/ 92708 h 172939"/>
                <a:gd name="connsiteX13" fmla="*/ 0 w 1598614"/>
                <a:gd name="connsiteY13" fmla="*/ 80232 h 172939"/>
                <a:gd name="connsiteX14" fmla="*/ 125618 w 1598614"/>
                <a:gd name="connsiteY14" fmla="*/ 0 h 172939"/>
                <a:gd name="connsiteX15" fmla="*/ 251235 w 1598614"/>
                <a:gd name="connsiteY15" fmla="*/ 80232 h 172939"/>
                <a:gd name="connsiteX16" fmla="*/ 350181 w 1598614"/>
                <a:gd name="connsiteY16" fmla="*/ 143471 h 172939"/>
                <a:gd name="connsiteX17" fmla="*/ 449126 w 1598614"/>
                <a:gd name="connsiteY17" fmla="*/ 80232 h 172939"/>
                <a:gd name="connsiteX18" fmla="*/ 574744 w 1598614"/>
                <a:gd name="connsiteY18" fmla="*/ 0 h 172939"/>
                <a:gd name="connsiteX19" fmla="*/ 700362 w 1598614"/>
                <a:gd name="connsiteY19" fmla="*/ 80232 h 172939"/>
                <a:gd name="connsiteX20" fmla="*/ 799307 w 1598614"/>
                <a:gd name="connsiteY20" fmla="*/ 143471 h 172939"/>
                <a:gd name="connsiteX21" fmla="*/ 799307 w 1598614"/>
                <a:gd name="connsiteY21" fmla="*/ 143471 h 172939"/>
                <a:gd name="connsiteX22" fmla="*/ 898253 w 1598614"/>
                <a:gd name="connsiteY22" fmla="*/ 80232 h 172939"/>
                <a:gd name="connsiteX23" fmla="*/ 1023870 w 1598614"/>
                <a:gd name="connsiteY23" fmla="*/ 0 h 172939"/>
                <a:gd name="connsiteX24" fmla="*/ 1149488 w 1598614"/>
                <a:gd name="connsiteY24" fmla="*/ 80232 h 172939"/>
                <a:gd name="connsiteX25" fmla="*/ 1248433 w 1598614"/>
                <a:gd name="connsiteY25" fmla="*/ 143471 h 172939"/>
                <a:gd name="connsiteX26" fmla="*/ 1347379 w 1598614"/>
                <a:gd name="connsiteY26" fmla="*/ 80232 h 172939"/>
                <a:gd name="connsiteX27" fmla="*/ 1472997 w 1598614"/>
                <a:gd name="connsiteY27" fmla="*/ 0 h 172939"/>
                <a:gd name="connsiteX28" fmla="*/ 1598614 w 1598614"/>
                <a:gd name="connsiteY28" fmla="*/ 80232 h 172939"/>
                <a:gd name="connsiteX29" fmla="*/ 1571942 w 1598614"/>
                <a:gd name="connsiteY29" fmla="*/ 92708 h 172939"/>
                <a:gd name="connsiteX30" fmla="*/ 1472997 w 1598614"/>
                <a:gd name="connsiteY30" fmla="*/ 29469 h 172939"/>
                <a:gd name="connsiteX31" fmla="*/ 1374051 w 1598614"/>
                <a:gd name="connsiteY31" fmla="*/ 92708 h 172939"/>
                <a:gd name="connsiteX32" fmla="*/ 1248648 w 1598614"/>
                <a:gd name="connsiteY32" fmla="*/ 172939 h 172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614" h="172939">
                  <a:moveTo>
                    <a:pt x="1248648" y="172939"/>
                  </a:moveTo>
                  <a:cubicBezTo>
                    <a:pt x="1194229" y="172939"/>
                    <a:pt x="1146046" y="142180"/>
                    <a:pt x="1123031" y="92708"/>
                  </a:cubicBezTo>
                  <a:cubicBezTo>
                    <a:pt x="1104962" y="53775"/>
                    <a:pt x="1067105" y="29469"/>
                    <a:pt x="1024085" y="29469"/>
                  </a:cubicBezTo>
                  <a:cubicBezTo>
                    <a:pt x="981066" y="29469"/>
                    <a:pt x="943208" y="53775"/>
                    <a:pt x="925140" y="92708"/>
                  </a:cubicBezTo>
                  <a:cubicBezTo>
                    <a:pt x="902124" y="142180"/>
                    <a:pt x="853942" y="172939"/>
                    <a:pt x="799522" y="172939"/>
                  </a:cubicBezTo>
                  <a:cubicBezTo>
                    <a:pt x="799522" y="172939"/>
                    <a:pt x="799522" y="172939"/>
                    <a:pt x="799522" y="172939"/>
                  </a:cubicBezTo>
                  <a:cubicBezTo>
                    <a:pt x="744887" y="172939"/>
                    <a:pt x="696920" y="142180"/>
                    <a:pt x="673905" y="92708"/>
                  </a:cubicBezTo>
                  <a:cubicBezTo>
                    <a:pt x="655836" y="53775"/>
                    <a:pt x="617979" y="29469"/>
                    <a:pt x="574959" y="29469"/>
                  </a:cubicBezTo>
                  <a:cubicBezTo>
                    <a:pt x="531939" y="29469"/>
                    <a:pt x="494082" y="53775"/>
                    <a:pt x="476014" y="92708"/>
                  </a:cubicBezTo>
                  <a:cubicBezTo>
                    <a:pt x="452998" y="142180"/>
                    <a:pt x="405031" y="172939"/>
                    <a:pt x="350396" y="172939"/>
                  </a:cubicBezTo>
                  <a:cubicBezTo>
                    <a:pt x="295976" y="172939"/>
                    <a:pt x="247794" y="142180"/>
                    <a:pt x="224778" y="92708"/>
                  </a:cubicBezTo>
                  <a:cubicBezTo>
                    <a:pt x="206710" y="53775"/>
                    <a:pt x="168853" y="29469"/>
                    <a:pt x="125833" y="29469"/>
                  </a:cubicBezTo>
                  <a:cubicBezTo>
                    <a:pt x="82813" y="29469"/>
                    <a:pt x="44956" y="53775"/>
                    <a:pt x="26887" y="92708"/>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268" y="30759"/>
                    <a:pt x="969235" y="0"/>
                    <a:pt x="1023870" y="0"/>
                  </a:cubicBezTo>
                  <a:cubicBezTo>
                    <a:pt x="1078505" y="0"/>
                    <a:pt x="1126472" y="30759"/>
                    <a:pt x="1149488" y="80232"/>
                  </a:cubicBezTo>
                  <a:cubicBezTo>
                    <a:pt x="1167556" y="119165"/>
                    <a:pt x="1205414" y="143471"/>
                    <a:pt x="1248433" y="143471"/>
                  </a:cubicBezTo>
                  <a:cubicBezTo>
                    <a:pt x="1291453" y="143471"/>
                    <a:pt x="1329311" y="119165"/>
                    <a:pt x="1347379" y="80232"/>
                  </a:cubicBezTo>
                  <a:cubicBezTo>
                    <a:pt x="1370394" y="30759"/>
                    <a:pt x="1418361" y="0"/>
                    <a:pt x="1472997" y="0"/>
                  </a:cubicBezTo>
                  <a:cubicBezTo>
                    <a:pt x="1527632" y="0"/>
                    <a:pt x="1575814" y="30759"/>
                    <a:pt x="1598614" y="80232"/>
                  </a:cubicBezTo>
                  <a:lnTo>
                    <a:pt x="1571942" y="92708"/>
                  </a:lnTo>
                  <a:cubicBezTo>
                    <a:pt x="1553874" y="53775"/>
                    <a:pt x="1515801" y="29469"/>
                    <a:pt x="1472997" y="29469"/>
                  </a:cubicBezTo>
                  <a:cubicBezTo>
                    <a:pt x="1429977" y="29469"/>
                    <a:pt x="1392119" y="53775"/>
                    <a:pt x="1374051" y="92708"/>
                  </a:cubicBezTo>
                  <a:cubicBezTo>
                    <a:pt x="1351251" y="142180"/>
                    <a:pt x="1303069" y="172939"/>
                    <a:pt x="1248648" y="172939"/>
                  </a:cubicBezTo>
                  <a:close/>
                </a:path>
              </a:pathLst>
            </a:custGeom>
            <a:grpFill/>
            <a:ln w="21496"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A905CC16-753C-4B9F-B3E2-C456795AED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1755501"/>
              <a:ext cx="1598829" cy="172724"/>
            </a:xfrm>
            <a:custGeom>
              <a:avLst/>
              <a:gdLst>
                <a:gd name="connsiteX0" fmla="*/ 1248648 w 1598829"/>
                <a:gd name="connsiteY0" fmla="*/ 172724 h 172724"/>
                <a:gd name="connsiteX1" fmla="*/ 1123031 w 1598829"/>
                <a:gd name="connsiteY1" fmla="*/ 92492 h 172724"/>
                <a:gd name="connsiteX2" fmla="*/ 1024085 w 1598829"/>
                <a:gd name="connsiteY2" fmla="*/ 29253 h 172724"/>
                <a:gd name="connsiteX3" fmla="*/ 925140 w 1598829"/>
                <a:gd name="connsiteY3" fmla="*/ 92492 h 172724"/>
                <a:gd name="connsiteX4" fmla="*/ 799522 w 1598829"/>
                <a:gd name="connsiteY4" fmla="*/ 172724 h 172724"/>
                <a:gd name="connsiteX5" fmla="*/ 799522 w 1598829"/>
                <a:gd name="connsiteY5" fmla="*/ 172724 h 172724"/>
                <a:gd name="connsiteX6" fmla="*/ 673905 w 1598829"/>
                <a:gd name="connsiteY6" fmla="*/ 92492 h 172724"/>
                <a:gd name="connsiteX7" fmla="*/ 574959 w 1598829"/>
                <a:gd name="connsiteY7" fmla="*/ 29253 h 172724"/>
                <a:gd name="connsiteX8" fmla="*/ 476014 w 1598829"/>
                <a:gd name="connsiteY8" fmla="*/ 92492 h 172724"/>
                <a:gd name="connsiteX9" fmla="*/ 350396 w 1598829"/>
                <a:gd name="connsiteY9" fmla="*/ 172724 h 172724"/>
                <a:gd name="connsiteX10" fmla="*/ 224778 w 1598829"/>
                <a:gd name="connsiteY10" fmla="*/ 92492 h 172724"/>
                <a:gd name="connsiteX11" fmla="*/ 125833 w 1598829"/>
                <a:gd name="connsiteY11" fmla="*/ 29253 h 172724"/>
                <a:gd name="connsiteX12" fmla="*/ 26887 w 1598829"/>
                <a:gd name="connsiteY12" fmla="*/ 92492 h 172724"/>
                <a:gd name="connsiteX13" fmla="*/ 0 w 1598829"/>
                <a:gd name="connsiteY13" fmla="*/ 80232 h 172724"/>
                <a:gd name="connsiteX14" fmla="*/ 125618 w 1598829"/>
                <a:gd name="connsiteY14" fmla="*/ 0 h 172724"/>
                <a:gd name="connsiteX15" fmla="*/ 251235 w 1598829"/>
                <a:gd name="connsiteY15" fmla="*/ 80232 h 172724"/>
                <a:gd name="connsiteX16" fmla="*/ 350181 w 1598829"/>
                <a:gd name="connsiteY16" fmla="*/ 143471 h 172724"/>
                <a:gd name="connsiteX17" fmla="*/ 449126 w 1598829"/>
                <a:gd name="connsiteY17" fmla="*/ 80232 h 172724"/>
                <a:gd name="connsiteX18" fmla="*/ 574744 w 1598829"/>
                <a:gd name="connsiteY18" fmla="*/ 0 h 172724"/>
                <a:gd name="connsiteX19" fmla="*/ 700362 w 1598829"/>
                <a:gd name="connsiteY19" fmla="*/ 80232 h 172724"/>
                <a:gd name="connsiteX20" fmla="*/ 799307 w 1598829"/>
                <a:gd name="connsiteY20" fmla="*/ 143471 h 172724"/>
                <a:gd name="connsiteX21" fmla="*/ 799307 w 1598829"/>
                <a:gd name="connsiteY21" fmla="*/ 143471 h 172724"/>
                <a:gd name="connsiteX22" fmla="*/ 898253 w 1598829"/>
                <a:gd name="connsiteY22" fmla="*/ 80232 h 172724"/>
                <a:gd name="connsiteX23" fmla="*/ 1024085 w 1598829"/>
                <a:gd name="connsiteY23" fmla="*/ 0 h 172724"/>
                <a:gd name="connsiteX24" fmla="*/ 1149703 w 1598829"/>
                <a:gd name="connsiteY24" fmla="*/ 80232 h 172724"/>
                <a:gd name="connsiteX25" fmla="*/ 1248648 w 1598829"/>
                <a:gd name="connsiteY25" fmla="*/ 143471 h 172724"/>
                <a:gd name="connsiteX26" fmla="*/ 1347594 w 1598829"/>
                <a:gd name="connsiteY26" fmla="*/ 80232 h 172724"/>
                <a:gd name="connsiteX27" fmla="*/ 1473212 w 1598829"/>
                <a:gd name="connsiteY27" fmla="*/ 0 h 172724"/>
                <a:gd name="connsiteX28" fmla="*/ 1598829 w 1598829"/>
                <a:gd name="connsiteY28" fmla="*/ 80232 h 172724"/>
                <a:gd name="connsiteX29" fmla="*/ 1572157 w 1598829"/>
                <a:gd name="connsiteY29" fmla="*/ 92492 h 172724"/>
                <a:gd name="connsiteX30" fmla="*/ 1473212 w 1598829"/>
                <a:gd name="connsiteY30" fmla="*/ 29253 h 172724"/>
                <a:gd name="connsiteX31" fmla="*/ 1374266 w 1598829"/>
                <a:gd name="connsiteY31" fmla="*/ 92492 h 172724"/>
                <a:gd name="connsiteX32" fmla="*/ 1248648 w 1598829"/>
                <a:gd name="connsiteY32" fmla="*/ 172724 h 172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829" h="172724">
                  <a:moveTo>
                    <a:pt x="1248648" y="172724"/>
                  </a:moveTo>
                  <a:cubicBezTo>
                    <a:pt x="1194229" y="172724"/>
                    <a:pt x="1146046" y="141965"/>
                    <a:pt x="1123031" y="92492"/>
                  </a:cubicBezTo>
                  <a:cubicBezTo>
                    <a:pt x="1104962" y="53560"/>
                    <a:pt x="1067105" y="29253"/>
                    <a:pt x="1024085" y="29253"/>
                  </a:cubicBezTo>
                  <a:cubicBezTo>
                    <a:pt x="981066" y="29253"/>
                    <a:pt x="943208" y="53560"/>
                    <a:pt x="925140" y="92492"/>
                  </a:cubicBezTo>
                  <a:cubicBezTo>
                    <a:pt x="902124" y="141965"/>
                    <a:pt x="853942" y="172724"/>
                    <a:pt x="799522" y="172724"/>
                  </a:cubicBezTo>
                  <a:cubicBezTo>
                    <a:pt x="799522" y="172724"/>
                    <a:pt x="799522" y="172724"/>
                    <a:pt x="799522" y="172724"/>
                  </a:cubicBezTo>
                  <a:cubicBezTo>
                    <a:pt x="744887" y="172724"/>
                    <a:pt x="696920" y="141965"/>
                    <a:pt x="673905" y="92492"/>
                  </a:cubicBezTo>
                  <a:cubicBezTo>
                    <a:pt x="655836" y="53560"/>
                    <a:pt x="617979" y="29253"/>
                    <a:pt x="574959" y="29253"/>
                  </a:cubicBezTo>
                  <a:cubicBezTo>
                    <a:pt x="531939" y="29253"/>
                    <a:pt x="494082" y="53560"/>
                    <a:pt x="476014" y="92492"/>
                  </a:cubicBezTo>
                  <a:cubicBezTo>
                    <a:pt x="452998" y="141965"/>
                    <a:pt x="405031" y="172724"/>
                    <a:pt x="350396" y="172724"/>
                  </a:cubicBezTo>
                  <a:cubicBezTo>
                    <a:pt x="295976" y="172724"/>
                    <a:pt x="247794" y="141965"/>
                    <a:pt x="224778" y="92492"/>
                  </a:cubicBezTo>
                  <a:cubicBezTo>
                    <a:pt x="206710" y="53560"/>
                    <a:pt x="168853" y="29253"/>
                    <a:pt x="125833" y="29253"/>
                  </a:cubicBezTo>
                  <a:cubicBezTo>
                    <a:pt x="82813" y="29253"/>
                    <a:pt x="44956" y="53560"/>
                    <a:pt x="26887" y="92492"/>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483" y="30759"/>
                    <a:pt x="969450" y="0"/>
                    <a:pt x="1024085" y="0"/>
                  </a:cubicBezTo>
                  <a:cubicBezTo>
                    <a:pt x="1078720" y="0"/>
                    <a:pt x="1126688" y="30759"/>
                    <a:pt x="1149703" y="80232"/>
                  </a:cubicBezTo>
                  <a:cubicBezTo>
                    <a:pt x="1167771" y="119165"/>
                    <a:pt x="1205629" y="143471"/>
                    <a:pt x="1248648" y="143471"/>
                  </a:cubicBezTo>
                  <a:cubicBezTo>
                    <a:pt x="1291668" y="143471"/>
                    <a:pt x="1329526" y="119165"/>
                    <a:pt x="1347594" y="80232"/>
                  </a:cubicBezTo>
                  <a:cubicBezTo>
                    <a:pt x="1370610" y="30759"/>
                    <a:pt x="1418792" y="0"/>
                    <a:pt x="1473212" y="0"/>
                  </a:cubicBezTo>
                  <a:cubicBezTo>
                    <a:pt x="1527847" y="0"/>
                    <a:pt x="1576029" y="30759"/>
                    <a:pt x="1598829" y="80232"/>
                  </a:cubicBezTo>
                  <a:lnTo>
                    <a:pt x="1572157" y="92492"/>
                  </a:lnTo>
                  <a:cubicBezTo>
                    <a:pt x="1554089" y="53560"/>
                    <a:pt x="1516016" y="29253"/>
                    <a:pt x="1473212" y="29253"/>
                  </a:cubicBezTo>
                  <a:cubicBezTo>
                    <a:pt x="1430192" y="29253"/>
                    <a:pt x="1392335" y="53560"/>
                    <a:pt x="1374266" y="92492"/>
                  </a:cubicBezTo>
                  <a:cubicBezTo>
                    <a:pt x="1351251" y="141965"/>
                    <a:pt x="1303069" y="172724"/>
                    <a:pt x="1248648" y="172724"/>
                  </a:cubicBezTo>
                  <a:close/>
                </a:path>
              </a:pathLst>
            </a:custGeom>
            <a:grpFill/>
            <a:ln w="21496" cap="flat">
              <a:noFill/>
              <a:prstDash val="solid"/>
              <a:miter/>
            </a:ln>
          </p:spPr>
          <p:txBody>
            <a:bodyPr rtlCol="0" anchor="ctr"/>
            <a:lstStyle/>
            <a:p>
              <a:endParaRPr lang="en-US"/>
            </a:p>
          </p:txBody>
        </p:sp>
      </p:grpSp>
      <p:sp>
        <p:nvSpPr>
          <p:cNvPr id="16" name="Graphic 212">
            <a:extLst>
              <a:ext uri="{FF2B5EF4-FFF2-40B4-BE49-F238E27FC236}">
                <a16:creationId xmlns:a16="http://schemas.microsoft.com/office/drawing/2014/main" id="{D0C78466-EB6E-45A0-99A6-A00789ACD9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7727" y="421588"/>
            <a:ext cx="1291468" cy="1291468"/>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8" name="Graphic 212">
            <a:extLst>
              <a:ext uri="{FF2B5EF4-FFF2-40B4-BE49-F238E27FC236}">
                <a16:creationId xmlns:a16="http://schemas.microsoft.com/office/drawing/2014/main" id="{E99F76E4-5DFD-4DBE-B042-66FBCD118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7727" y="421588"/>
            <a:ext cx="1291468" cy="1291468"/>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grpSp>
        <p:nvGrpSpPr>
          <p:cNvPr id="20" name="Graphic 4">
            <a:extLst>
              <a:ext uri="{FF2B5EF4-FFF2-40B4-BE49-F238E27FC236}">
                <a16:creationId xmlns:a16="http://schemas.microsoft.com/office/drawing/2014/main" id="{5468B3A9-705E-43C3-A742-0619B0D8F2E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680915" y="4748271"/>
            <a:ext cx="1330536" cy="1330521"/>
            <a:chOff x="5734037" y="3067039"/>
            <a:chExt cx="724483" cy="724489"/>
          </a:xfrm>
          <a:solidFill>
            <a:schemeClr val="bg1"/>
          </a:solidFill>
        </p:grpSpPr>
        <p:sp>
          <p:nvSpPr>
            <p:cNvPr id="21" name="Freeform: Shape 20">
              <a:extLst>
                <a:ext uri="{FF2B5EF4-FFF2-40B4-BE49-F238E27FC236}">
                  <a16:creationId xmlns:a16="http://schemas.microsoft.com/office/drawing/2014/main" id="{29D439AD-5D67-497C-B831-D17FC3E592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067039"/>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23F54BF2-C71C-45C5-9408-3B5E011B0F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2BBABE17-DB56-44AB-934B-63C07C79F0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CB483D20-A128-4076-AF54-88646172B8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E5EFA818-FDDA-49E9-B11F-E9DC1854A9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EA1F8728-F8F7-4828-A718-A15E7663EA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8DA1F73F-AA1D-41D7-BAAB-292FD94A3E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D9441DEA-C85E-4B9C-A48D-8437854C4C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126284"/>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15EBAA20-1368-4495-8D7C-820FAD8ECF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12628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0FB92591-626C-4D2B-A3E6-EC8742D67B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D392448D-513F-4528-9D8D-A151982041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61946BAE-1546-4EA4-A108-A799BF5D2C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42A8EC93-6A35-4D37-A8CB-59362BF875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126284"/>
              <a:ext cx="14097" cy="14097"/>
            </a:xfrm>
            <a:custGeom>
              <a:avLst/>
              <a:gdLst>
                <a:gd name="connsiteX0" fmla="*/ 14097 w 14097"/>
                <a:gd name="connsiteY0" fmla="*/ 7049 h 14097"/>
                <a:gd name="connsiteX1" fmla="*/ 7048 w 14097"/>
                <a:gd name="connsiteY1" fmla="*/ 14097 h 14097"/>
                <a:gd name="connsiteX2" fmla="*/ 0 w 14097"/>
                <a:gd name="connsiteY2" fmla="*/ 7049 h 14097"/>
                <a:gd name="connsiteX3" fmla="*/ 7048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AFC3ECA2-E914-4D83-ABF9-B9FFD96E92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712B1108-9AAC-4F10-A64F-0D6963E518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18543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284CDA0C-B2AB-4791-83B1-C053C061D6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F857BF6B-E0CA-49C0-8827-B44CE8B928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8" name="Freeform: Shape 37">
              <a:extLst>
                <a:ext uri="{FF2B5EF4-FFF2-40B4-BE49-F238E27FC236}">
                  <a16:creationId xmlns:a16="http://schemas.microsoft.com/office/drawing/2014/main" id="{6D7B06A7-ADDF-4F27-B11F-08422FC180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E8B0DA6C-71D7-4FCB-AE4C-035E0ADB50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40" name="Freeform: Shape 39">
              <a:extLst>
                <a:ext uri="{FF2B5EF4-FFF2-40B4-BE49-F238E27FC236}">
                  <a16:creationId xmlns:a16="http://schemas.microsoft.com/office/drawing/2014/main" id="{EB078173-ADFB-480D-91A4-4D71C01098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AAA4027A-C97B-4C9A-B04C-EBE2112200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C06DA92D-C6D0-4C7D-98CF-D9576912E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24467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43" name="Freeform: Shape 42">
              <a:extLst>
                <a:ext uri="{FF2B5EF4-FFF2-40B4-BE49-F238E27FC236}">
                  <a16:creationId xmlns:a16="http://schemas.microsoft.com/office/drawing/2014/main" id="{D6601653-3941-4C9B-BD39-62EECE23A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244677"/>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id="{2BC4A394-4FFE-4BFE-9A59-2B624E0711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5" name="Freeform: Shape 44">
              <a:extLst>
                <a:ext uri="{FF2B5EF4-FFF2-40B4-BE49-F238E27FC236}">
                  <a16:creationId xmlns:a16="http://schemas.microsoft.com/office/drawing/2014/main" id="{EB4EABA5-FDCF-4F6F-8FF1-6FDFF50580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6" name="Freeform: Shape 45">
              <a:extLst>
                <a:ext uri="{FF2B5EF4-FFF2-40B4-BE49-F238E27FC236}">
                  <a16:creationId xmlns:a16="http://schemas.microsoft.com/office/drawing/2014/main" id="{10F3C940-2320-488A-B24C-AB0A4FB539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7" name="Freeform: Shape 46">
              <a:extLst>
                <a:ext uri="{FF2B5EF4-FFF2-40B4-BE49-F238E27FC236}">
                  <a16:creationId xmlns:a16="http://schemas.microsoft.com/office/drawing/2014/main" id="{F525BA82-37D8-47ED-AFF6-AE57124A4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24467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48" name="Freeform: Shape 47">
              <a:extLst>
                <a:ext uri="{FF2B5EF4-FFF2-40B4-BE49-F238E27FC236}">
                  <a16:creationId xmlns:a16="http://schemas.microsoft.com/office/drawing/2014/main" id="{C2D78955-C80F-4DA3-83AA-D28A5A6FA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9" name="Freeform: Shape 48">
              <a:extLst>
                <a:ext uri="{FF2B5EF4-FFF2-40B4-BE49-F238E27FC236}">
                  <a16:creationId xmlns:a16="http://schemas.microsoft.com/office/drawing/2014/main" id="{BC23DAAC-7C06-4012-8CBB-8E3126B68B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30382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60D19F80-DC80-49EC-8EDD-7889092C18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51" name="Freeform: Shape 50">
              <a:extLst>
                <a:ext uri="{FF2B5EF4-FFF2-40B4-BE49-F238E27FC236}">
                  <a16:creationId xmlns:a16="http://schemas.microsoft.com/office/drawing/2014/main" id="{11F50BB3-EA39-4693-BAE1-1101EF0A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52" name="Freeform: Shape 51">
              <a:extLst>
                <a:ext uri="{FF2B5EF4-FFF2-40B4-BE49-F238E27FC236}">
                  <a16:creationId xmlns:a16="http://schemas.microsoft.com/office/drawing/2014/main" id="{00EFD45B-69A8-47F6-A5BF-779F7EB49F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53" name="Freeform: Shape 52">
              <a:extLst>
                <a:ext uri="{FF2B5EF4-FFF2-40B4-BE49-F238E27FC236}">
                  <a16:creationId xmlns:a16="http://schemas.microsoft.com/office/drawing/2014/main" id="{9E53C464-7272-4EBC-830B-CB29A96988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B6BF10CE-C2AD-487A-9402-8D5C746ECF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30382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1064C7FE-F8EB-47EF-97FA-348A520599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56" name="Freeform: Shape 55">
              <a:extLst>
                <a:ext uri="{FF2B5EF4-FFF2-40B4-BE49-F238E27FC236}">
                  <a16:creationId xmlns:a16="http://schemas.microsoft.com/office/drawing/2014/main" id="{A991C553-06A1-4F26-BBBC-80F7E11E7A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363074"/>
              <a:ext cx="14192" cy="14097"/>
            </a:xfrm>
            <a:custGeom>
              <a:avLst/>
              <a:gdLst>
                <a:gd name="connsiteX0" fmla="*/ 14192 w 14192"/>
                <a:gd name="connsiteY0" fmla="*/ 7048 h 14097"/>
                <a:gd name="connsiteX1" fmla="*/ 7144 w 14192"/>
                <a:gd name="connsiteY1" fmla="*/ 14097 h 14097"/>
                <a:gd name="connsiteX2" fmla="*/ 0 w 14192"/>
                <a:gd name="connsiteY2" fmla="*/ 7048 h 14097"/>
                <a:gd name="connsiteX3" fmla="*/ 7049 w 14192"/>
                <a:gd name="connsiteY3" fmla="*/ 0 h 14097"/>
                <a:gd name="connsiteX4" fmla="*/ 14192 w 14192"/>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57" name="Freeform: Shape 56">
              <a:extLst>
                <a:ext uri="{FF2B5EF4-FFF2-40B4-BE49-F238E27FC236}">
                  <a16:creationId xmlns:a16="http://schemas.microsoft.com/office/drawing/2014/main" id="{BCE9C081-2191-4C84-956E-F106BB015C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58" name="Freeform: Shape 57">
              <a:extLst>
                <a:ext uri="{FF2B5EF4-FFF2-40B4-BE49-F238E27FC236}">
                  <a16:creationId xmlns:a16="http://schemas.microsoft.com/office/drawing/2014/main" id="{292F6F03-BC34-40C6-8F17-7A169CD72F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59" name="Freeform: Shape 58">
              <a:extLst>
                <a:ext uri="{FF2B5EF4-FFF2-40B4-BE49-F238E27FC236}">
                  <a16:creationId xmlns:a16="http://schemas.microsoft.com/office/drawing/2014/main" id="{A5101B80-7351-4F0F-AB7D-3E40B4D266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60" name="Freeform: Shape 59">
              <a:extLst>
                <a:ext uri="{FF2B5EF4-FFF2-40B4-BE49-F238E27FC236}">
                  <a16:creationId xmlns:a16="http://schemas.microsoft.com/office/drawing/2014/main" id="{0570EE1D-95AC-4660-8E96-7C8A36FEB6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61" name="Freeform: Shape 60">
              <a:extLst>
                <a:ext uri="{FF2B5EF4-FFF2-40B4-BE49-F238E27FC236}">
                  <a16:creationId xmlns:a16="http://schemas.microsoft.com/office/drawing/2014/main" id="{385D9A56-2D15-4E0A-B981-E168F09064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363074"/>
              <a:ext cx="14097" cy="14097"/>
            </a:xfrm>
            <a:custGeom>
              <a:avLst/>
              <a:gdLst>
                <a:gd name="connsiteX0" fmla="*/ 14097 w 14097"/>
                <a:gd name="connsiteY0" fmla="*/ 7048 h 14097"/>
                <a:gd name="connsiteX1" fmla="*/ 7048 w 14097"/>
                <a:gd name="connsiteY1" fmla="*/ 14097 h 14097"/>
                <a:gd name="connsiteX2" fmla="*/ 0 w 14097"/>
                <a:gd name="connsiteY2" fmla="*/ 7048 h 14097"/>
                <a:gd name="connsiteX3" fmla="*/ 7048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2" name="Freeform: Shape 61">
              <a:extLst>
                <a:ext uri="{FF2B5EF4-FFF2-40B4-BE49-F238E27FC236}">
                  <a16:creationId xmlns:a16="http://schemas.microsoft.com/office/drawing/2014/main" id="{28D0BA2F-9273-4EAA-AD17-C4EFE11403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63" name="Freeform: Shape 62">
              <a:extLst>
                <a:ext uri="{FF2B5EF4-FFF2-40B4-BE49-F238E27FC236}">
                  <a16:creationId xmlns:a16="http://schemas.microsoft.com/office/drawing/2014/main" id="{512CC54E-7976-4DC9-984C-45C2A23A7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42222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64" name="Freeform: Shape 63">
              <a:extLst>
                <a:ext uri="{FF2B5EF4-FFF2-40B4-BE49-F238E27FC236}">
                  <a16:creationId xmlns:a16="http://schemas.microsoft.com/office/drawing/2014/main" id="{C8A3FC72-9FF9-41F6-97E0-45A0FEE946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5" name="Freeform: Shape 64">
              <a:extLst>
                <a:ext uri="{FF2B5EF4-FFF2-40B4-BE49-F238E27FC236}">
                  <a16:creationId xmlns:a16="http://schemas.microsoft.com/office/drawing/2014/main" id="{48918C16-C9B6-40D5-93A0-DB547B644A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6" name="Freeform: Shape 65">
              <a:extLst>
                <a:ext uri="{FF2B5EF4-FFF2-40B4-BE49-F238E27FC236}">
                  <a16:creationId xmlns:a16="http://schemas.microsoft.com/office/drawing/2014/main" id="{A05612C6-4858-4854-A3D3-90CF1E1C7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7" name="Freeform: Shape 66">
              <a:extLst>
                <a:ext uri="{FF2B5EF4-FFF2-40B4-BE49-F238E27FC236}">
                  <a16:creationId xmlns:a16="http://schemas.microsoft.com/office/drawing/2014/main" id="{A8E88D77-C726-4008-849C-DA7361F885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8" name="Freeform: Shape 67">
              <a:extLst>
                <a:ext uri="{FF2B5EF4-FFF2-40B4-BE49-F238E27FC236}">
                  <a16:creationId xmlns:a16="http://schemas.microsoft.com/office/drawing/2014/main" id="{24CFE7CA-C955-4365-90C3-6272CB9A3C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42222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9" name="Freeform: Shape 68">
              <a:extLst>
                <a:ext uri="{FF2B5EF4-FFF2-40B4-BE49-F238E27FC236}">
                  <a16:creationId xmlns:a16="http://schemas.microsoft.com/office/drawing/2014/main" id="{38B43FC8-B81C-490A-A346-4C6235DA8A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70" name="Freeform: Shape 69">
              <a:extLst>
                <a:ext uri="{FF2B5EF4-FFF2-40B4-BE49-F238E27FC236}">
                  <a16:creationId xmlns:a16="http://schemas.microsoft.com/office/drawing/2014/main" id="{214D0221-0C97-4C71-B535-7506956EF8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6953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9" y="14097"/>
                  </a:cubicBezTo>
                  <a:cubicBezTo>
                    <a:pt x="3143" y="14097"/>
                    <a:pt x="0" y="10954"/>
                    <a:pt x="0" y="7049"/>
                  </a:cubicBezTo>
                  <a:cubicBezTo>
                    <a:pt x="0" y="3143"/>
                    <a:pt x="3048" y="0"/>
                    <a:pt x="6953"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71" name="Freeform: Shape 70">
              <a:extLst>
                <a:ext uri="{FF2B5EF4-FFF2-40B4-BE49-F238E27FC236}">
                  <a16:creationId xmlns:a16="http://schemas.microsoft.com/office/drawing/2014/main" id="{ED0C44EA-BD25-49A3-9EB8-9D8DED7C19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72" name="Freeform: Shape 71">
              <a:extLst>
                <a:ext uri="{FF2B5EF4-FFF2-40B4-BE49-F238E27FC236}">
                  <a16:creationId xmlns:a16="http://schemas.microsoft.com/office/drawing/2014/main" id="{A3C9CCF2-15CC-4F7D-87F5-7FFEBAC9C2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067039"/>
              <a:ext cx="14096" cy="14097"/>
            </a:xfrm>
            <a:custGeom>
              <a:avLst/>
              <a:gdLst>
                <a:gd name="connsiteX0" fmla="*/ 14097 w 14096"/>
                <a:gd name="connsiteY0" fmla="*/ 7049 h 14097"/>
                <a:gd name="connsiteX1" fmla="*/ 7049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9" y="14097"/>
                  </a:cubicBezTo>
                  <a:cubicBezTo>
                    <a:pt x="3143" y="14097"/>
                    <a:pt x="0" y="10954"/>
                    <a:pt x="0" y="7049"/>
                  </a:cubicBezTo>
                  <a:cubicBezTo>
                    <a:pt x="0" y="3143"/>
                    <a:pt x="3048" y="0"/>
                    <a:pt x="6953"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73" name="Freeform: Shape 72">
              <a:extLst>
                <a:ext uri="{FF2B5EF4-FFF2-40B4-BE49-F238E27FC236}">
                  <a16:creationId xmlns:a16="http://schemas.microsoft.com/office/drawing/2014/main" id="{8AA321D8-1D2C-472C-A2DB-EBB74498DD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74" name="Freeform: Shape 73">
              <a:extLst>
                <a:ext uri="{FF2B5EF4-FFF2-40B4-BE49-F238E27FC236}">
                  <a16:creationId xmlns:a16="http://schemas.microsoft.com/office/drawing/2014/main" id="{724680C1-4BB5-45DB-A558-82514418CF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048" y="0"/>
                    <a:pt x="6953"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75" name="Freeform: Shape 74">
              <a:extLst>
                <a:ext uri="{FF2B5EF4-FFF2-40B4-BE49-F238E27FC236}">
                  <a16:creationId xmlns:a16="http://schemas.microsoft.com/office/drawing/2014/main" id="{C94F4CEF-82DD-4CFB-8EE3-4AB115F6A0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76" name="Freeform: Shape 75">
              <a:extLst>
                <a:ext uri="{FF2B5EF4-FFF2-40B4-BE49-F238E27FC236}">
                  <a16:creationId xmlns:a16="http://schemas.microsoft.com/office/drawing/2014/main" id="{4F186C9C-C620-4426-A674-E40F808F66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126281"/>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77" name="Freeform: Shape 76">
              <a:extLst>
                <a:ext uri="{FF2B5EF4-FFF2-40B4-BE49-F238E27FC236}">
                  <a16:creationId xmlns:a16="http://schemas.microsoft.com/office/drawing/2014/main" id="{8929942C-BA3F-40EF-94DD-4A5C22C5B7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78" name="Freeform: Shape 77">
              <a:extLst>
                <a:ext uri="{FF2B5EF4-FFF2-40B4-BE49-F238E27FC236}">
                  <a16:creationId xmlns:a16="http://schemas.microsoft.com/office/drawing/2014/main" id="{D234974B-3555-465B-95A7-1C63CE7386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126281"/>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79" name="Freeform: Shape 78">
              <a:extLst>
                <a:ext uri="{FF2B5EF4-FFF2-40B4-BE49-F238E27FC236}">
                  <a16:creationId xmlns:a16="http://schemas.microsoft.com/office/drawing/2014/main" id="{0E38F9FD-48AC-4C3E-9E75-D1C0B555E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80" name="Freeform: Shape 79">
              <a:extLst>
                <a:ext uri="{FF2B5EF4-FFF2-40B4-BE49-F238E27FC236}">
                  <a16:creationId xmlns:a16="http://schemas.microsoft.com/office/drawing/2014/main" id="{3AA72E26-5C3D-4231-9042-E00AE43E80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81" name="Freeform: Shape 80">
              <a:extLst>
                <a:ext uri="{FF2B5EF4-FFF2-40B4-BE49-F238E27FC236}">
                  <a16:creationId xmlns:a16="http://schemas.microsoft.com/office/drawing/2014/main" id="{6684433D-3C9E-4C19-A801-D51CF3064F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12628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82" name="Freeform: Shape 81">
              <a:extLst>
                <a:ext uri="{FF2B5EF4-FFF2-40B4-BE49-F238E27FC236}">
                  <a16:creationId xmlns:a16="http://schemas.microsoft.com/office/drawing/2014/main" id="{DADB0C3D-A021-4F40-93B3-76B61334FD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185433"/>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83" name="Freeform: Shape 82">
              <a:extLst>
                <a:ext uri="{FF2B5EF4-FFF2-40B4-BE49-F238E27FC236}">
                  <a16:creationId xmlns:a16="http://schemas.microsoft.com/office/drawing/2014/main" id="{41781C18-F408-401D-8A86-99FFBB9895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84" name="Freeform: Shape 83">
              <a:extLst>
                <a:ext uri="{FF2B5EF4-FFF2-40B4-BE49-F238E27FC236}">
                  <a16:creationId xmlns:a16="http://schemas.microsoft.com/office/drawing/2014/main" id="{9D958D9F-E4B0-48B1-ADA4-3053AFB5D9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185433"/>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85" name="Freeform: Shape 84">
              <a:extLst>
                <a:ext uri="{FF2B5EF4-FFF2-40B4-BE49-F238E27FC236}">
                  <a16:creationId xmlns:a16="http://schemas.microsoft.com/office/drawing/2014/main" id="{43EFCD46-F0FB-499C-81B9-3508FE5C8C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86" name="Freeform: Shape 85">
              <a:extLst>
                <a:ext uri="{FF2B5EF4-FFF2-40B4-BE49-F238E27FC236}">
                  <a16:creationId xmlns:a16="http://schemas.microsoft.com/office/drawing/2014/main" id="{2B6A130F-CB85-4BDA-8DDF-8DAAB2F7D0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87" name="Freeform: Shape 86">
              <a:extLst>
                <a:ext uri="{FF2B5EF4-FFF2-40B4-BE49-F238E27FC236}">
                  <a16:creationId xmlns:a16="http://schemas.microsoft.com/office/drawing/2014/main" id="{9359DA40-CA94-4B1F-9BE6-C800BEEC77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185432"/>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88" name="Freeform: Shape 87">
              <a:extLst>
                <a:ext uri="{FF2B5EF4-FFF2-40B4-BE49-F238E27FC236}">
                  <a16:creationId xmlns:a16="http://schemas.microsoft.com/office/drawing/2014/main" id="{73304FCD-8DAD-4BC8-A16E-84DDCA07FF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244676"/>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89" name="Freeform: Shape 88">
              <a:extLst>
                <a:ext uri="{FF2B5EF4-FFF2-40B4-BE49-F238E27FC236}">
                  <a16:creationId xmlns:a16="http://schemas.microsoft.com/office/drawing/2014/main" id="{BCB4864C-8F67-4BE7-89CC-664EA25EC5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90" name="Freeform: Shape 89">
              <a:extLst>
                <a:ext uri="{FF2B5EF4-FFF2-40B4-BE49-F238E27FC236}">
                  <a16:creationId xmlns:a16="http://schemas.microsoft.com/office/drawing/2014/main" id="{845F543D-67FC-4640-A2A1-69DA6D0528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244676"/>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91" name="Freeform: Shape 90">
              <a:extLst>
                <a:ext uri="{FF2B5EF4-FFF2-40B4-BE49-F238E27FC236}">
                  <a16:creationId xmlns:a16="http://schemas.microsoft.com/office/drawing/2014/main" id="{DBDB2A9C-60E5-4F7E-BA2B-4DD1595FB9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92" name="Freeform: Shape 91">
              <a:extLst>
                <a:ext uri="{FF2B5EF4-FFF2-40B4-BE49-F238E27FC236}">
                  <a16:creationId xmlns:a16="http://schemas.microsoft.com/office/drawing/2014/main" id="{72B10DA2-D88E-4952-BDB5-102E61B4B2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93" name="Freeform: Shape 92">
              <a:extLst>
                <a:ext uri="{FF2B5EF4-FFF2-40B4-BE49-F238E27FC236}">
                  <a16:creationId xmlns:a16="http://schemas.microsoft.com/office/drawing/2014/main" id="{AC5F5BED-3698-4F52-9977-D8CA2DC031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24467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4" name="Freeform: Shape 93">
              <a:extLst>
                <a:ext uri="{FF2B5EF4-FFF2-40B4-BE49-F238E27FC236}">
                  <a16:creationId xmlns:a16="http://schemas.microsoft.com/office/drawing/2014/main" id="{E19CCEBC-AD20-45B2-A751-42B40BB31C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5" name="Freeform: Shape 94">
              <a:extLst>
                <a:ext uri="{FF2B5EF4-FFF2-40B4-BE49-F238E27FC236}">
                  <a16:creationId xmlns:a16="http://schemas.microsoft.com/office/drawing/2014/main" id="{3A978AD9-9A35-4B89-B3BC-61E54AD9EB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6" name="Freeform: Shape 95">
              <a:extLst>
                <a:ext uri="{FF2B5EF4-FFF2-40B4-BE49-F238E27FC236}">
                  <a16:creationId xmlns:a16="http://schemas.microsoft.com/office/drawing/2014/main" id="{77D8C808-AFC9-42DD-B253-0048903791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303829"/>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97" name="Freeform: Shape 96">
              <a:extLst>
                <a:ext uri="{FF2B5EF4-FFF2-40B4-BE49-F238E27FC236}">
                  <a16:creationId xmlns:a16="http://schemas.microsoft.com/office/drawing/2014/main" id="{EECD0BF1-7C64-407E-8306-4C447B1D32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8" name="Freeform: Shape 97">
              <a:extLst>
                <a:ext uri="{FF2B5EF4-FFF2-40B4-BE49-F238E27FC236}">
                  <a16:creationId xmlns:a16="http://schemas.microsoft.com/office/drawing/2014/main" id="{953B0F94-AC35-4CB2-878D-1DC7D68BE9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99" name="Freeform: Shape 98">
              <a:extLst>
                <a:ext uri="{FF2B5EF4-FFF2-40B4-BE49-F238E27FC236}">
                  <a16:creationId xmlns:a16="http://schemas.microsoft.com/office/drawing/2014/main" id="{08EA50C2-BB5F-4368-AA91-67B207C1AB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0" name="Freeform: Shape 99">
              <a:extLst>
                <a:ext uri="{FF2B5EF4-FFF2-40B4-BE49-F238E27FC236}">
                  <a16:creationId xmlns:a16="http://schemas.microsoft.com/office/drawing/2014/main" id="{DE45A7FE-0A45-45F6-8417-EBDA5A12D8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01" name="Freeform: Shape 100">
              <a:extLst>
                <a:ext uri="{FF2B5EF4-FFF2-40B4-BE49-F238E27FC236}">
                  <a16:creationId xmlns:a16="http://schemas.microsoft.com/office/drawing/2014/main" id="{DA8B8DC8-F88C-432E-A8C2-8D13FE874F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id="{D02C5430-233D-49F7-B852-181D2B2F61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363072"/>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103" name="Freeform: Shape 102">
              <a:extLst>
                <a:ext uri="{FF2B5EF4-FFF2-40B4-BE49-F238E27FC236}">
                  <a16:creationId xmlns:a16="http://schemas.microsoft.com/office/drawing/2014/main" id="{76DB286F-9E15-441C-8697-57007B76C1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04" name="Freeform: Shape 103">
              <a:extLst>
                <a:ext uri="{FF2B5EF4-FFF2-40B4-BE49-F238E27FC236}">
                  <a16:creationId xmlns:a16="http://schemas.microsoft.com/office/drawing/2014/main" id="{534DC0EE-15B7-44AE-A7DC-8B5E22688A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105" name="Freeform: Shape 104">
              <a:extLst>
                <a:ext uri="{FF2B5EF4-FFF2-40B4-BE49-F238E27FC236}">
                  <a16:creationId xmlns:a16="http://schemas.microsoft.com/office/drawing/2014/main" id="{4FBE9900-F640-4248-9C4C-EDBE5E00AF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363074"/>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6" name="Freeform: Shape 105">
              <a:extLst>
                <a:ext uri="{FF2B5EF4-FFF2-40B4-BE49-F238E27FC236}">
                  <a16:creationId xmlns:a16="http://schemas.microsoft.com/office/drawing/2014/main" id="{37FF04AF-F86B-49F8-AAB5-DA696591A1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7" name="Freeform: Shape 106">
              <a:extLst>
                <a:ext uri="{FF2B5EF4-FFF2-40B4-BE49-F238E27FC236}">
                  <a16:creationId xmlns:a16="http://schemas.microsoft.com/office/drawing/2014/main" id="{710DCFEA-4572-47A3-A6BE-7B21F5758C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8" name="Freeform: Shape 107">
              <a:extLst>
                <a:ext uri="{FF2B5EF4-FFF2-40B4-BE49-F238E27FC236}">
                  <a16:creationId xmlns:a16="http://schemas.microsoft.com/office/drawing/2014/main" id="{BA42ED8E-CCC8-478F-9EF4-625B633071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422225"/>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09" name="Freeform: Shape 108">
              <a:extLst>
                <a:ext uri="{FF2B5EF4-FFF2-40B4-BE49-F238E27FC236}">
                  <a16:creationId xmlns:a16="http://schemas.microsoft.com/office/drawing/2014/main" id="{146DF8F4-DF09-4E6C-887F-C9269E56A5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10" name="Freeform: Shape 109">
              <a:extLst>
                <a:ext uri="{FF2B5EF4-FFF2-40B4-BE49-F238E27FC236}">
                  <a16:creationId xmlns:a16="http://schemas.microsoft.com/office/drawing/2014/main" id="{7FF3916E-5C82-4956-A88B-81BFAC91B8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11" name="Freeform: Shape 110">
              <a:extLst>
                <a:ext uri="{FF2B5EF4-FFF2-40B4-BE49-F238E27FC236}">
                  <a16:creationId xmlns:a16="http://schemas.microsoft.com/office/drawing/2014/main" id="{7E5CF7AE-ED45-4AB5-9AEB-56FC964BFA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4222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12" name="Freeform: Shape 111">
              <a:extLst>
                <a:ext uri="{FF2B5EF4-FFF2-40B4-BE49-F238E27FC236}">
                  <a16:creationId xmlns:a16="http://schemas.microsoft.com/office/drawing/2014/main" id="{7CFB132C-BEB1-4897-B1A4-97422811F6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481374"/>
              <a:ext cx="14192" cy="14096"/>
            </a:xfrm>
            <a:custGeom>
              <a:avLst/>
              <a:gdLst>
                <a:gd name="connsiteX0" fmla="*/ 14192 w 14192"/>
                <a:gd name="connsiteY0" fmla="*/ 7049 h 14096"/>
                <a:gd name="connsiteX1" fmla="*/ 7144 w 14192"/>
                <a:gd name="connsiteY1" fmla="*/ 14097 h 14096"/>
                <a:gd name="connsiteX2" fmla="*/ 0 w 14192"/>
                <a:gd name="connsiteY2" fmla="*/ 7049 h 14096"/>
                <a:gd name="connsiteX3" fmla="*/ 7049 w 14192"/>
                <a:gd name="connsiteY3" fmla="*/ 0 h 14096"/>
                <a:gd name="connsiteX4" fmla="*/ 14192 w 14192"/>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9"/>
                  </a:moveTo>
                  <a:cubicBezTo>
                    <a:pt x="14192" y="10954"/>
                    <a:pt x="11049" y="14097"/>
                    <a:pt x="7144" y="14097"/>
                  </a:cubicBezTo>
                  <a:cubicBezTo>
                    <a:pt x="3239" y="14097"/>
                    <a:pt x="0" y="11049"/>
                    <a:pt x="0" y="7049"/>
                  </a:cubicBezTo>
                  <a:cubicBezTo>
                    <a:pt x="0" y="3048"/>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113" name="Freeform: Shape 112">
              <a:extLst>
                <a:ext uri="{FF2B5EF4-FFF2-40B4-BE49-F238E27FC236}">
                  <a16:creationId xmlns:a16="http://schemas.microsoft.com/office/drawing/2014/main" id="{4EE49F21-E336-41BC-8256-85A9AB597F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14" name="Freeform: Shape 113">
              <a:extLst>
                <a:ext uri="{FF2B5EF4-FFF2-40B4-BE49-F238E27FC236}">
                  <a16:creationId xmlns:a16="http://schemas.microsoft.com/office/drawing/2014/main" id="{C62510EE-BDCD-4393-9AD7-2D0C9A722D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15" name="Freeform: Shape 114">
              <a:extLst>
                <a:ext uri="{FF2B5EF4-FFF2-40B4-BE49-F238E27FC236}">
                  <a16:creationId xmlns:a16="http://schemas.microsoft.com/office/drawing/2014/main" id="{2420F94B-4F00-4C6C-97E3-BA5B5E6871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16" name="Freeform: Shape 115">
              <a:extLst>
                <a:ext uri="{FF2B5EF4-FFF2-40B4-BE49-F238E27FC236}">
                  <a16:creationId xmlns:a16="http://schemas.microsoft.com/office/drawing/2014/main" id="{E712560A-A110-4132-85D5-21BBBFA8C8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17" name="Freeform: Shape 116">
              <a:extLst>
                <a:ext uri="{FF2B5EF4-FFF2-40B4-BE49-F238E27FC236}">
                  <a16:creationId xmlns:a16="http://schemas.microsoft.com/office/drawing/2014/main" id="{D1E3102B-23D5-43AE-A67D-583AAA52B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18" name="Freeform: Shape 117">
              <a:extLst>
                <a:ext uri="{FF2B5EF4-FFF2-40B4-BE49-F238E27FC236}">
                  <a16:creationId xmlns:a16="http://schemas.microsoft.com/office/drawing/2014/main" id="{9D5ABE4E-EB80-423C-BBCE-9C1B77D9B0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19" name="Freeform: Shape 118">
              <a:extLst>
                <a:ext uri="{FF2B5EF4-FFF2-40B4-BE49-F238E27FC236}">
                  <a16:creationId xmlns:a16="http://schemas.microsoft.com/office/drawing/2014/main" id="{BEB8CCC5-38F5-4892-A00B-14B645BBDF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54062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20" name="Freeform: Shape 119">
              <a:extLst>
                <a:ext uri="{FF2B5EF4-FFF2-40B4-BE49-F238E27FC236}">
                  <a16:creationId xmlns:a16="http://schemas.microsoft.com/office/drawing/2014/main" id="{8860175F-F7D5-4464-AD61-5B435528FE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21" name="Freeform: Shape 120">
              <a:extLst>
                <a:ext uri="{FF2B5EF4-FFF2-40B4-BE49-F238E27FC236}">
                  <a16:creationId xmlns:a16="http://schemas.microsoft.com/office/drawing/2014/main" id="{E28C20B0-98AA-4A5B-8CE1-236A3F6CAA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2" name="Freeform: Shape 121">
              <a:extLst>
                <a:ext uri="{FF2B5EF4-FFF2-40B4-BE49-F238E27FC236}">
                  <a16:creationId xmlns:a16="http://schemas.microsoft.com/office/drawing/2014/main" id="{8A56719F-13F0-4B75-8C04-DAACD8FD86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3" name="Freeform: Shape 122">
              <a:extLst>
                <a:ext uri="{FF2B5EF4-FFF2-40B4-BE49-F238E27FC236}">
                  <a16:creationId xmlns:a16="http://schemas.microsoft.com/office/drawing/2014/main" id="{B30555DA-285C-4859-83DE-B16FF6DB13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4" name="Freeform: Shape 123">
              <a:extLst>
                <a:ext uri="{FF2B5EF4-FFF2-40B4-BE49-F238E27FC236}">
                  <a16:creationId xmlns:a16="http://schemas.microsoft.com/office/drawing/2014/main" id="{67AF00E9-C8D6-41C4-9703-5468F51639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25" name="Freeform: Shape 124">
              <a:extLst>
                <a:ext uri="{FF2B5EF4-FFF2-40B4-BE49-F238E27FC236}">
                  <a16:creationId xmlns:a16="http://schemas.microsoft.com/office/drawing/2014/main" id="{D07F88BD-A2E8-4F25-BB43-9372C6C9F3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6" name="Freeform: Shape 125">
              <a:extLst>
                <a:ext uri="{FF2B5EF4-FFF2-40B4-BE49-F238E27FC236}">
                  <a16:creationId xmlns:a16="http://schemas.microsoft.com/office/drawing/2014/main" id="{DFAE35DA-8283-4F4B-8C00-FF8EFE39B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59977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27" name="Freeform: Shape 126">
              <a:extLst>
                <a:ext uri="{FF2B5EF4-FFF2-40B4-BE49-F238E27FC236}">
                  <a16:creationId xmlns:a16="http://schemas.microsoft.com/office/drawing/2014/main" id="{4340DEBE-A255-48E2-B7B2-AE881651CE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59977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8" name="Freeform: Shape 127">
              <a:extLst>
                <a:ext uri="{FF2B5EF4-FFF2-40B4-BE49-F238E27FC236}">
                  <a16:creationId xmlns:a16="http://schemas.microsoft.com/office/drawing/2014/main" id="{FE968FB9-507A-4F2E-B346-15995081B1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9" name="Freeform: Shape 128">
              <a:extLst>
                <a:ext uri="{FF2B5EF4-FFF2-40B4-BE49-F238E27FC236}">
                  <a16:creationId xmlns:a16="http://schemas.microsoft.com/office/drawing/2014/main" id="{4DA99BD8-9C2B-46BF-AA27-ED405540D1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0" name="Freeform: Shape 129">
              <a:extLst>
                <a:ext uri="{FF2B5EF4-FFF2-40B4-BE49-F238E27FC236}">
                  <a16:creationId xmlns:a16="http://schemas.microsoft.com/office/drawing/2014/main" id="{50C84F67-D2C2-48DF-8537-DF99C60240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1" name="Freeform: Shape 130">
              <a:extLst>
                <a:ext uri="{FF2B5EF4-FFF2-40B4-BE49-F238E27FC236}">
                  <a16:creationId xmlns:a16="http://schemas.microsoft.com/office/drawing/2014/main" id="{F5CAEB9A-26A6-4FBF-916B-19FC9B0BFC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599770"/>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2" name="Freeform: Shape 131">
              <a:extLst>
                <a:ext uri="{FF2B5EF4-FFF2-40B4-BE49-F238E27FC236}">
                  <a16:creationId xmlns:a16="http://schemas.microsoft.com/office/drawing/2014/main" id="{E4DEDE1B-4819-4E4B-849E-330D7DF56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3" name="Freeform: Shape 132">
              <a:extLst>
                <a:ext uri="{FF2B5EF4-FFF2-40B4-BE49-F238E27FC236}">
                  <a16:creationId xmlns:a16="http://schemas.microsoft.com/office/drawing/2014/main" id="{C441B73E-F19C-4313-8F46-F600603B36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7" y="365901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34" name="Freeform: Shape 133">
              <a:extLst>
                <a:ext uri="{FF2B5EF4-FFF2-40B4-BE49-F238E27FC236}">
                  <a16:creationId xmlns:a16="http://schemas.microsoft.com/office/drawing/2014/main" id="{014FE805-EF51-4859-A6DF-CF75F9A0F5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2" y="3659014"/>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5" name="Freeform: Shape 134">
              <a:extLst>
                <a:ext uri="{FF2B5EF4-FFF2-40B4-BE49-F238E27FC236}">
                  <a16:creationId xmlns:a16="http://schemas.microsoft.com/office/drawing/2014/main" id="{624CF2A5-BD9E-4570-8560-063BC70F26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2"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6" name="Freeform: Shape 135">
              <a:extLst>
                <a:ext uri="{FF2B5EF4-FFF2-40B4-BE49-F238E27FC236}">
                  <a16:creationId xmlns:a16="http://schemas.microsoft.com/office/drawing/2014/main" id="{6BEC415C-7946-43B2-9AC8-348B6B5CD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7" name="Freeform: Shape 136">
              <a:extLst>
                <a:ext uri="{FF2B5EF4-FFF2-40B4-BE49-F238E27FC236}">
                  <a16:creationId xmlns:a16="http://schemas.microsoft.com/office/drawing/2014/main" id="{1B615AD5-3365-43D4-8E16-377A2A2F97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8" name="Freeform: Shape 137">
              <a:extLst>
                <a:ext uri="{FF2B5EF4-FFF2-40B4-BE49-F238E27FC236}">
                  <a16:creationId xmlns:a16="http://schemas.microsoft.com/office/drawing/2014/main" id="{9D184DFD-DD33-491E-90FF-6E4ECA2668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659014"/>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9" name="Freeform: Shape 138">
              <a:extLst>
                <a:ext uri="{FF2B5EF4-FFF2-40B4-BE49-F238E27FC236}">
                  <a16:creationId xmlns:a16="http://schemas.microsoft.com/office/drawing/2014/main" id="{31B62FE1-0262-4B09-ABEA-8AA010137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0" name="Freeform: Shape 139">
              <a:extLst>
                <a:ext uri="{FF2B5EF4-FFF2-40B4-BE49-F238E27FC236}">
                  <a16:creationId xmlns:a16="http://schemas.microsoft.com/office/drawing/2014/main" id="{20C539C6-FAA9-4EBE-93D9-1F946E1449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9" y="371816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41" name="Freeform: Shape 140">
              <a:extLst>
                <a:ext uri="{FF2B5EF4-FFF2-40B4-BE49-F238E27FC236}">
                  <a16:creationId xmlns:a16="http://schemas.microsoft.com/office/drawing/2014/main" id="{8C6EF3FF-09E5-4099-A49B-CA364A6E83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4" y="371816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2" name="Freeform: Shape 141">
              <a:extLst>
                <a:ext uri="{FF2B5EF4-FFF2-40B4-BE49-F238E27FC236}">
                  <a16:creationId xmlns:a16="http://schemas.microsoft.com/office/drawing/2014/main" id="{B3C5E06F-8F1E-4771-AAE4-B34B1D6A3D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4"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3" name="Freeform: Shape 142">
              <a:extLst>
                <a:ext uri="{FF2B5EF4-FFF2-40B4-BE49-F238E27FC236}">
                  <a16:creationId xmlns:a16="http://schemas.microsoft.com/office/drawing/2014/main" id="{538D5AE9-76CC-4AE4-B026-656EDCB01B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4" name="Freeform: Shape 143">
              <a:extLst>
                <a:ext uri="{FF2B5EF4-FFF2-40B4-BE49-F238E27FC236}">
                  <a16:creationId xmlns:a16="http://schemas.microsoft.com/office/drawing/2014/main" id="{30F1A9B9-52AB-4527-BD4A-1802F7C960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5" name="Freeform: Shape 144">
              <a:extLst>
                <a:ext uri="{FF2B5EF4-FFF2-40B4-BE49-F238E27FC236}">
                  <a16:creationId xmlns:a16="http://schemas.microsoft.com/office/drawing/2014/main" id="{46A57D78-C020-4EEF-971D-0C8802889A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71816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6" name="Freeform: Shape 145">
              <a:extLst>
                <a:ext uri="{FF2B5EF4-FFF2-40B4-BE49-F238E27FC236}">
                  <a16:creationId xmlns:a16="http://schemas.microsoft.com/office/drawing/2014/main" id="{7666D7A3-5ABF-4EDE-A0C5-F2099B2D86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5"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7" name="Freeform: Shape 146">
              <a:extLst>
                <a:ext uri="{FF2B5EF4-FFF2-40B4-BE49-F238E27FC236}">
                  <a16:creationId xmlns:a16="http://schemas.microsoft.com/office/drawing/2014/main" id="{13BC460A-E0FF-4658-A2FD-A3AF4D51DF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40" y="377741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48" name="Freeform: Shape 147">
              <a:extLst>
                <a:ext uri="{FF2B5EF4-FFF2-40B4-BE49-F238E27FC236}">
                  <a16:creationId xmlns:a16="http://schemas.microsoft.com/office/drawing/2014/main" id="{26467CC2-3AB3-4D37-8323-385B7399F7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5"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49" name="Freeform: Shape 148">
              <a:extLst>
                <a:ext uri="{FF2B5EF4-FFF2-40B4-BE49-F238E27FC236}">
                  <a16:creationId xmlns:a16="http://schemas.microsoft.com/office/drawing/2014/main" id="{563A1F58-33CE-4EDF-B902-3F43F69DA2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6"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50" name="Freeform: Shape 149">
              <a:extLst>
                <a:ext uri="{FF2B5EF4-FFF2-40B4-BE49-F238E27FC236}">
                  <a16:creationId xmlns:a16="http://schemas.microsoft.com/office/drawing/2014/main" id="{DDCFAB2F-7E88-4A57-999A-2506A1FE71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83"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51" name="Freeform: Shape 150">
              <a:extLst>
                <a:ext uri="{FF2B5EF4-FFF2-40B4-BE49-F238E27FC236}">
                  <a16:creationId xmlns:a16="http://schemas.microsoft.com/office/drawing/2014/main" id="{571BEB66-3787-441F-BB54-80C05C6F13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35"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52" name="Freeform: Shape 151">
              <a:extLst>
                <a:ext uri="{FF2B5EF4-FFF2-40B4-BE49-F238E27FC236}">
                  <a16:creationId xmlns:a16="http://schemas.microsoft.com/office/drawing/2014/main" id="{641DC095-611E-4979-8664-6C0EB878FC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82"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53" name="Freeform: Shape 152">
              <a:extLst>
                <a:ext uri="{FF2B5EF4-FFF2-40B4-BE49-F238E27FC236}">
                  <a16:creationId xmlns:a16="http://schemas.microsoft.com/office/drawing/2014/main" id="{210B9ECF-D859-4919-A9D6-3208548F00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31"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54" name="Freeform: Shape 153">
              <a:extLst>
                <a:ext uri="{FF2B5EF4-FFF2-40B4-BE49-F238E27FC236}">
                  <a16:creationId xmlns:a16="http://schemas.microsoft.com/office/drawing/2014/main" id="{4FBC31D4-7E98-452C-8A87-822DE0432C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481374"/>
              <a:ext cx="14097" cy="14096"/>
            </a:xfrm>
            <a:custGeom>
              <a:avLst/>
              <a:gdLst>
                <a:gd name="connsiteX0" fmla="*/ 14097 w 14097"/>
                <a:gd name="connsiteY0" fmla="*/ 7049 h 14096"/>
                <a:gd name="connsiteX1" fmla="*/ 7049 w 14097"/>
                <a:gd name="connsiteY1" fmla="*/ 14097 h 14096"/>
                <a:gd name="connsiteX2" fmla="*/ 0 w 14097"/>
                <a:gd name="connsiteY2" fmla="*/ 7049 h 14096"/>
                <a:gd name="connsiteX3" fmla="*/ 7049 w 14097"/>
                <a:gd name="connsiteY3" fmla="*/ 0 h 14096"/>
                <a:gd name="connsiteX4" fmla="*/ 14097 w 14097"/>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9"/>
                  </a:moveTo>
                  <a:cubicBezTo>
                    <a:pt x="14097" y="10954"/>
                    <a:pt x="10954" y="14097"/>
                    <a:pt x="7049" y="14097"/>
                  </a:cubicBezTo>
                  <a:cubicBezTo>
                    <a:pt x="3143" y="14097"/>
                    <a:pt x="0" y="10954"/>
                    <a:pt x="0" y="7049"/>
                  </a:cubicBezTo>
                  <a:cubicBezTo>
                    <a:pt x="0" y="3143"/>
                    <a:pt x="3143" y="0"/>
                    <a:pt x="7049"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55" name="Freeform: Shape 154">
              <a:extLst>
                <a:ext uri="{FF2B5EF4-FFF2-40B4-BE49-F238E27FC236}">
                  <a16:creationId xmlns:a16="http://schemas.microsoft.com/office/drawing/2014/main" id="{E302346C-F328-435B-87ED-447C6F8542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56" name="Freeform: Shape 155">
              <a:extLst>
                <a:ext uri="{FF2B5EF4-FFF2-40B4-BE49-F238E27FC236}">
                  <a16:creationId xmlns:a16="http://schemas.microsoft.com/office/drawing/2014/main" id="{B94F507E-9E94-432E-AE8A-A6CB2C5D05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481374"/>
              <a:ext cx="14096" cy="14096"/>
            </a:xfrm>
            <a:custGeom>
              <a:avLst/>
              <a:gdLst>
                <a:gd name="connsiteX0" fmla="*/ 14097 w 14096"/>
                <a:gd name="connsiteY0" fmla="*/ 7049 h 14096"/>
                <a:gd name="connsiteX1" fmla="*/ 7049 w 14096"/>
                <a:gd name="connsiteY1" fmla="*/ 14097 h 14096"/>
                <a:gd name="connsiteX2" fmla="*/ 0 w 14096"/>
                <a:gd name="connsiteY2" fmla="*/ 7049 h 14096"/>
                <a:gd name="connsiteX3" fmla="*/ 7049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9" y="14097"/>
                  </a:cubicBezTo>
                  <a:cubicBezTo>
                    <a:pt x="3143" y="14097"/>
                    <a:pt x="0" y="10954"/>
                    <a:pt x="0" y="7049"/>
                  </a:cubicBezTo>
                  <a:cubicBezTo>
                    <a:pt x="0" y="3143"/>
                    <a:pt x="3143" y="0"/>
                    <a:pt x="7049"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157" name="Freeform: Shape 156">
              <a:extLst>
                <a:ext uri="{FF2B5EF4-FFF2-40B4-BE49-F238E27FC236}">
                  <a16:creationId xmlns:a16="http://schemas.microsoft.com/office/drawing/2014/main" id="{1FFAC4F0-FD7F-4943-B60E-E276F8B23F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58" name="Freeform: Shape 157">
              <a:extLst>
                <a:ext uri="{FF2B5EF4-FFF2-40B4-BE49-F238E27FC236}">
                  <a16:creationId xmlns:a16="http://schemas.microsoft.com/office/drawing/2014/main" id="{A8A5D871-92FD-43C3-BF94-0B524FA7D3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159" name="Freeform: Shape 158">
              <a:extLst>
                <a:ext uri="{FF2B5EF4-FFF2-40B4-BE49-F238E27FC236}">
                  <a16:creationId xmlns:a16="http://schemas.microsoft.com/office/drawing/2014/main" id="{6A79A241-1665-453E-ADD4-18892D4F8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48137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60" name="Freeform: Shape 159">
              <a:extLst>
                <a:ext uri="{FF2B5EF4-FFF2-40B4-BE49-F238E27FC236}">
                  <a16:creationId xmlns:a16="http://schemas.microsoft.com/office/drawing/2014/main" id="{81EABE18-4189-4E07-93C9-9B76673E3E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540622"/>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1" name="Freeform: Shape 160">
              <a:extLst>
                <a:ext uri="{FF2B5EF4-FFF2-40B4-BE49-F238E27FC236}">
                  <a16:creationId xmlns:a16="http://schemas.microsoft.com/office/drawing/2014/main" id="{B658A0EE-6F09-4EF7-B5E7-F23A556BDA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54062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2" name="Freeform: Shape 161">
              <a:extLst>
                <a:ext uri="{FF2B5EF4-FFF2-40B4-BE49-F238E27FC236}">
                  <a16:creationId xmlns:a16="http://schemas.microsoft.com/office/drawing/2014/main" id="{15EB019C-C95B-4DE3-BD17-DC20F8007A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5406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63" name="Freeform: Shape 162">
              <a:extLst>
                <a:ext uri="{FF2B5EF4-FFF2-40B4-BE49-F238E27FC236}">
                  <a16:creationId xmlns:a16="http://schemas.microsoft.com/office/drawing/2014/main" id="{2948B3ED-79C1-47C8-B712-0BFB5536C3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54062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4" name="Freeform: Shape 163">
              <a:extLst>
                <a:ext uri="{FF2B5EF4-FFF2-40B4-BE49-F238E27FC236}">
                  <a16:creationId xmlns:a16="http://schemas.microsoft.com/office/drawing/2014/main" id="{13387DB9-900B-422D-90F7-C5C7EB5D59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54063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65" name="Freeform: Shape 164">
              <a:extLst>
                <a:ext uri="{FF2B5EF4-FFF2-40B4-BE49-F238E27FC236}">
                  <a16:creationId xmlns:a16="http://schemas.microsoft.com/office/drawing/2014/main" id="{48FDCCF3-E6D6-4CD0-9D47-02FE785C7A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540631"/>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66" name="Freeform: Shape 165">
              <a:extLst>
                <a:ext uri="{FF2B5EF4-FFF2-40B4-BE49-F238E27FC236}">
                  <a16:creationId xmlns:a16="http://schemas.microsoft.com/office/drawing/2014/main" id="{BC14E8F6-33F6-47CE-9A24-EA71D71496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599781"/>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7" name="Freeform: Shape 166">
              <a:extLst>
                <a:ext uri="{FF2B5EF4-FFF2-40B4-BE49-F238E27FC236}">
                  <a16:creationId xmlns:a16="http://schemas.microsoft.com/office/drawing/2014/main" id="{F78CC38F-63FC-4552-B17B-8D79D3C8F8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8" name="Freeform: Shape 167">
              <a:extLst>
                <a:ext uri="{FF2B5EF4-FFF2-40B4-BE49-F238E27FC236}">
                  <a16:creationId xmlns:a16="http://schemas.microsoft.com/office/drawing/2014/main" id="{89042823-A002-49CE-B03D-ED1291DC13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599781"/>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69" name="Freeform: Shape 168">
              <a:extLst>
                <a:ext uri="{FF2B5EF4-FFF2-40B4-BE49-F238E27FC236}">
                  <a16:creationId xmlns:a16="http://schemas.microsoft.com/office/drawing/2014/main" id="{96EFC6CE-198B-489B-B1EE-72CE842628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0" name="Freeform: Shape 169">
              <a:extLst>
                <a:ext uri="{FF2B5EF4-FFF2-40B4-BE49-F238E27FC236}">
                  <a16:creationId xmlns:a16="http://schemas.microsoft.com/office/drawing/2014/main" id="{49FEA23D-54D9-45D7-9325-1E2F638C9C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59978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71" name="Freeform: Shape 170">
              <a:extLst>
                <a:ext uri="{FF2B5EF4-FFF2-40B4-BE49-F238E27FC236}">
                  <a16:creationId xmlns:a16="http://schemas.microsoft.com/office/drawing/2014/main" id="{2DB04EE3-370F-49CE-BCFE-C2999C3CF2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59978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2" name="Freeform: Shape 171">
              <a:extLst>
                <a:ext uri="{FF2B5EF4-FFF2-40B4-BE49-F238E27FC236}">
                  <a16:creationId xmlns:a16="http://schemas.microsoft.com/office/drawing/2014/main" id="{8BCBCC34-797D-41A8-8AD1-7E03E1BBFF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659026"/>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3" name="Freeform: Shape 172">
              <a:extLst>
                <a:ext uri="{FF2B5EF4-FFF2-40B4-BE49-F238E27FC236}">
                  <a16:creationId xmlns:a16="http://schemas.microsoft.com/office/drawing/2014/main" id="{AFF5C1F8-0EDE-4835-89E6-1FCB2EA395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4" name="Freeform: Shape 173">
              <a:extLst>
                <a:ext uri="{FF2B5EF4-FFF2-40B4-BE49-F238E27FC236}">
                  <a16:creationId xmlns:a16="http://schemas.microsoft.com/office/drawing/2014/main" id="{6171D504-6300-457C-AFCC-064DBB3FCC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6590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75" name="Freeform: Shape 174">
              <a:extLst>
                <a:ext uri="{FF2B5EF4-FFF2-40B4-BE49-F238E27FC236}">
                  <a16:creationId xmlns:a16="http://schemas.microsoft.com/office/drawing/2014/main" id="{62ACE739-C8C4-4495-B04C-C3AFC4481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6" name="Freeform: Shape 175">
              <a:extLst>
                <a:ext uri="{FF2B5EF4-FFF2-40B4-BE49-F238E27FC236}">
                  <a16:creationId xmlns:a16="http://schemas.microsoft.com/office/drawing/2014/main" id="{3F4771CD-CDCA-4FFE-8EF5-E42D1781E7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77" name="Freeform: Shape 176">
              <a:extLst>
                <a:ext uri="{FF2B5EF4-FFF2-40B4-BE49-F238E27FC236}">
                  <a16:creationId xmlns:a16="http://schemas.microsoft.com/office/drawing/2014/main" id="{A10C0BFE-A8F9-4E21-9DFD-37A4D26C62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8" name="Freeform: Shape 177">
              <a:extLst>
                <a:ext uri="{FF2B5EF4-FFF2-40B4-BE49-F238E27FC236}">
                  <a16:creationId xmlns:a16="http://schemas.microsoft.com/office/drawing/2014/main" id="{4D8D4EF9-4EF7-4538-A4AE-439F9335EA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718177"/>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9" name="Freeform: Shape 178">
              <a:extLst>
                <a:ext uri="{FF2B5EF4-FFF2-40B4-BE49-F238E27FC236}">
                  <a16:creationId xmlns:a16="http://schemas.microsoft.com/office/drawing/2014/main" id="{7E0500AB-5662-43B9-95C2-2EC80CC54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0" name="Freeform: Shape 179">
              <a:extLst>
                <a:ext uri="{FF2B5EF4-FFF2-40B4-BE49-F238E27FC236}">
                  <a16:creationId xmlns:a16="http://schemas.microsoft.com/office/drawing/2014/main" id="{984021AD-A6A2-4CDA-A953-72FBA7598B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718177"/>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81" name="Freeform: Shape 180">
              <a:extLst>
                <a:ext uri="{FF2B5EF4-FFF2-40B4-BE49-F238E27FC236}">
                  <a16:creationId xmlns:a16="http://schemas.microsoft.com/office/drawing/2014/main" id="{FD1FBF47-CAC8-4385-9DC7-C9BB6167EA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2" name="Freeform: Shape 181">
              <a:extLst>
                <a:ext uri="{FF2B5EF4-FFF2-40B4-BE49-F238E27FC236}">
                  <a16:creationId xmlns:a16="http://schemas.microsoft.com/office/drawing/2014/main" id="{FBAEE482-005F-4288-8D66-09EA246C45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71817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83" name="Freeform: Shape 182">
              <a:extLst>
                <a:ext uri="{FF2B5EF4-FFF2-40B4-BE49-F238E27FC236}">
                  <a16:creationId xmlns:a16="http://schemas.microsoft.com/office/drawing/2014/main" id="{2C5DCF49-33DE-4AFF-818E-42F59F280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71817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4" name="Freeform: Shape 183">
              <a:extLst>
                <a:ext uri="{FF2B5EF4-FFF2-40B4-BE49-F238E27FC236}">
                  <a16:creationId xmlns:a16="http://schemas.microsoft.com/office/drawing/2014/main" id="{866903F3-208B-46D5-925B-254DC74291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2" y="3777419"/>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85" name="Freeform: Shape 184">
              <a:extLst>
                <a:ext uri="{FF2B5EF4-FFF2-40B4-BE49-F238E27FC236}">
                  <a16:creationId xmlns:a16="http://schemas.microsoft.com/office/drawing/2014/main" id="{2550D219-E342-4A38-BB89-575C1EE7A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2" y="377741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86" name="Freeform: Shape 185">
              <a:extLst>
                <a:ext uri="{FF2B5EF4-FFF2-40B4-BE49-F238E27FC236}">
                  <a16:creationId xmlns:a16="http://schemas.microsoft.com/office/drawing/2014/main" id="{5B5485FC-95D0-4660-9594-2C9BD3B776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8" y="3777419"/>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187" name="Freeform: Shape 186">
              <a:extLst>
                <a:ext uri="{FF2B5EF4-FFF2-40B4-BE49-F238E27FC236}">
                  <a16:creationId xmlns:a16="http://schemas.microsoft.com/office/drawing/2014/main" id="{2EA358DA-C7E8-4DF8-B7D6-CC58295655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4" y="3777383"/>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88" name="Freeform: Shape 187">
              <a:extLst>
                <a:ext uri="{FF2B5EF4-FFF2-40B4-BE49-F238E27FC236}">
                  <a16:creationId xmlns:a16="http://schemas.microsoft.com/office/drawing/2014/main" id="{7990E8BB-4369-4845-8436-A6F3FE1D1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7" y="37774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189" name="Freeform: Shape 188">
              <a:extLst>
                <a:ext uri="{FF2B5EF4-FFF2-40B4-BE49-F238E27FC236}">
                  <a16:creationId xmlns:a16="http://schemas.microsoft.com/office/drawing/2014/main" id="{D6C050C5-1951-434B-A7FE-D271E73F82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4" y="37774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grpSp>
      <p:grpSp>
        <p:nvGrpSpPr>
          <p:cNvPr id="191" name="Graphic 4">
            <a:extLst>
              <a:ext uri="{FF2B5EF4-FFF2-40B4-BE49-F238E27FC236}">
                <a16:creationId xmlns:a16="http://schemas.microsoft.com/office/drawing/2014/main" id="{773717CC-ECEE-4ABF-BA61-C59F468017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680915" y="4748271"/>
            <a:ext cx="1330536" cy="1330521"/>
            <a:chOff x="5734037" y="3067039"/>
            <a:chExt cx="724483" cy="724489"/>
          </a:xfrm>
          <a:solidFill>
            <a:schemeClr val="bg1">
              <a:alpha val="60000"/>
            </a:schemeClr>
          </a:solidFill>
        </p:grpSpPr>
        <p:sp>
          <p:nvSpPr>
            <p:cNvPr id="192" name="Freeform: Shape 191">
              <a:extLst>
                <a:ext uri="{FF2B5EF4-FFF2-40B4-BE49-F238E27FC236}">
                  <a16:creationId xmlns:a16="http://schemas.microsoft.com/office/drawing/2014/main" id="{9A4FAE41-62DF-4B8E-BD66-8EC206E0E3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067039"/>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193" name="Freeform: Shape 192">
              <a:extLst>
                <a:ext uri="{FF2B5EF4-FFF2-40B4-BE49-F238E27FC236}">
                  <a16:creationId xmlns:a16="http://schemas.microsoft.com/office/drawing/2014/main" id="{564C7F1F-5546-40DC-A16B-C9A3E45777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94" name="Freeform: Shape 193">
              <a:extLst>
                <a:ext uri="{FF2B5EF4-FFF2-40B4-BE49-F238E27FC236}">
                  <a16:creationId xmlns:a16="http://schemas.microsoft.com/office/drawing/2014/main" id="{45583216-FC24-4B75-9703-DBEC401FF8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95" name="Freeform: Shape 194">
              <a:extLst>
                <a:ext uri="{FF2B5EF4-FFF2-40B4-BE49-F238E27FC236}">
                  <a16:creationId xmlns:a16="http://schemas.microsoft.com/office/drawing/2014/main" id="{2FD0A70D-2E7E-4048-8145-0F45EDBBCE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96" name="Freeform: Shape 195">
              <a:extLst>
                <a:ext uri="{FF2B5EF4-FFF2-40B4-BE49-F238E27FC236}">
                  <a16:creationId xmlns:a16="http://schemas.microsoft.com/office/drawing/2014/main" id="{B703C78E-D176-4455-B7B5-2DB4F418DB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97" name="Freeform: Shape 196">
              <a:extLst>
                <a:ext uri="{FF2B5EF4-FFF2-40B4-BE49-F238E27FC236}">
                  <a16:creationId xmlns:a16="http://schemas.microsoft.com/office/drawing/2014/main" id="{AD23B98E-D1FB-4BD9-BA4A-060BC8266E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98" name="Freeform: Shape 197">
              <a:extLst>
                <a:ext uri="{FF2B5EF4-FFF2-40B4-BE49-F238E27FC236}">
                  <a16:creationId xmlns:a16="http://schemas.microsoft.com/office/drawing/2014/main" id="{C1541992-EEDB-4D6B-BDA9-B66E58A17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99" name="Freeform: Shape 198">
              <a:extLst>
                <a:ext uri="{FF2B5EF4-FFF2-40B4-BE49-F238E27FC236}">
                  <a16:creationId xmlns:a16="http://schemas.microsoft.com/office/drawing/2014/main" id="{08072B3B-B852-4186-ACFE-F614251324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126284"/>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200" name="Freeform: Shape 199">
              <a:extLst>
                <a:ext uri="{FF2B5EF4-FFF2-40B4-BE49-F238E27FC236}">
                  <a16:creationId xmlns:a16="http://schemas.microsoft.com/office/drawing/2014/main" id="{7B5DD2CA-BCBA-4F3E-B472-840067686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12628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01" name="Freeform: Shape 200">
              <a:extLst>
                <a:ext uri="{FF2B5EF4-FFF2-40B4-BE49-F238E27FC236}">
                  <a16:creationId xmlns:a16="http://schemas.microsoft.com/office/drawing/2014/main" id="{C7335DFE-05E4-4D45-B035-1D85E7648E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02" name="Freeform: Shape 201">
              <a:extLst>
                <a:ext uri="{FF2B5EF4-FFF2-40B4-BE49-F238E27FC236}">
                  <a16:creationId xmlns:a16="http://schemas.microsoft.com/office/drawing/2014/main" id="{ADCF9375-A092-491A-960D-A4DBB376C3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03" name="Freeform: Shape 202">
              <a:extLst>
                <a:ext uri="{FF2B5EF4-FFF2-40B4-BE49-F238E27FC236}">
                  <a16:creationId xmlns:a16="http://schemas.microsoft.com/office/drawing/2014/main" id="{95341599-7E99-490F-9AF8-07EAE5C8DB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04" name="Freeform: Shape 203">
              <a:extLst>
                <a:ext uri="{FF2B5EF4-FFF2-40B4-BE49-F238E27FC236}">
                  <a16:creationId xmlns:a16="http://schemas.microsoft.com/office/drawing/2014/main" id="{E1C55EB0-818A-46E6-8D53-5503100290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126284"/>
              <a:ext cx="14097" cy="14097"/>
            </a:xfrm>
            <a:custGeom>
              <a:avLst/>
              <a:gdLst>
                <a:gd name="connsiteX0" fmla="*/ 14097 w 14097"/>
                <a:gd name="connsiteY0" fmla="*/ 7049 h 14097"/>
                <a:gd name="connsiteX1" fmla="*/ 7048 w 14097"/>
                <a:gd name="connsiteY1" fmla="*/ 14097 h 14097"/>
                <a:gd name="connsiteX2" fmla="*/ 0 w 14097"/>
                <a:gd name="connsiteY2" fmla="*/ 7049 h 14097"/>
                <a:gd name="connsiteX3" fmla="*/ 7048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05" name="Freeform: Shape 204">
              <a:extLst>
                <a:ext uri="{FF2B5EF4-FFF2-40B4-BE49-F238E27FC236}">
                  <a16:creationId xmlns:a16="http://schemas.microsoft.com/office/drawing/2014/main" id="{319B036C-5BD8-4F3B-8935-96D50F410D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06" name="Freeform: Shape 205">
              <a:extLst>
                <a:ext uri="{FF2B5EF4-FFF2-40B4-BE49-F238E27FC236}">
                  <a16:creationId xmlns:a16="http://schemas.microsoft.com/office/drawing/2014/main" id="{A8445880-106C-4DC8-A250-D132F0D6F3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18543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07" name="Freeform: Shape 206">
              <a:extLst>
                <a:ext uri="{FF2B5EF4-FFF2-40B4-BE49-F238E27FC236}">
                  <a16:creationId xmlns:a16="http://schemas.microsoft.com/office/drawing/2014/main" id="{952AA1DD-5DBE-43CD-9B85-63C7626929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08" name="Freeform: Shape 207">
              <a:extLst>
                <a:ext uri="{FF2B5EF4-FFF2-40B4-BE49-F238E27FC236}">
                  <a16:creationId xmlns:a16="http://schemas.microsoft.com/office/drawing/2014/main" id="{2A412466-ED73-4944-83CE-224B1769C2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09" name="Freeform: Shape 208">
              <a:extLst>
                <a:ext uri="{FF2B5EF4-FFF2-40B4-BE49-F238E27FC236}">
                  <a16:creationId xmlns:a16="http://schemas.microsoft.com/office/drawing/2014/main" id="{807E195A-10DB-494C-A547-E1D0C6F616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10" name="Freeform: Shape 209">
              <a:extLst>
                <a:ext uri="{FF2B5EF4-FFF2-40B4-BE49-F238E27FC236}">
                  <a16:creationId xmlns:a16="http://schemas.microsoft.com/office/drawing/2014/main" id="{4CD4AECE-734D-4B90-984F-B2ABFA2B6F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11" name="Freeform: Shape 210">
              <a:extLst>
                <a:ext uri="{FF2B5EF4-FFF2-40B4-BE49-F238E27FC236}">
                  <a16:creationId xmlns:a16="http://schemas.microsoft.com/office/drawing/2014/main" id="{2927072E-8001-4AD1-A4C4-2EDBA3BF87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12" name="Freeform: Shape 211">
              <a:extLst>
                <a:ext uri="{FF2B5EF4-FFF2-40B4-BE49-F238E27FC236}">
                  <a16:creationId xmlns:a16="http://schemas.microsoft.com/office/drawing/2014/main" id="{499D6F50-E593-46A3-81D8-73389276B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13" name="Freeform: Shape 212">
              <a:extLst>
                <a:ext uri="{FF2B5EF4-FFF2-40B4-BE49-F238E27FC236}">
                  <a16:creationId xmlns:a16="http://schemas.microsoft.com/office/drawing/2014/main" id="{7A96E600-84B4-452B-AE40-295FC5807E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24467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14" name="Freeform: Shape 213">
              <a:extLst>
                <a:ext uri="{FF2B5EF4-FFF2-40B4-BE49-F238E27FC236}">
                  <a16:creationId xmlns:a16="http://schemas.microsoft.com/office/drawing/2014/main" id="{CBBA17AC-C1AB-4BFC-A051-457275D1D6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244677"/>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15" name="Freeform: Shape 214">
              <a:extLst>
                <a:ext uri="{FF2B5EF4-FFF2-40B4-BE49-F238E27FC236}">
                  <a16:creationId xmlns:a16="http://schemas.microsoft.com/office/drawing/2014/main" id="{488E850C-90D5-4D0F-A57D-7809327EF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16" name="Freeform: Shape 215">
              <a:extLst>
                <a:ext uri="{FF2B5EF4-FFF2-40B4-BE49-F238E27FC236}">
                  <a16:creationId xmlns:a16="http://schemas.microsoft.com/office/drawing/2014/main" id="{9F98D808-AB13-4D8D-B4C5-9D32153462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17" name="Freeform: Shape 216">
              <a:extLst>
                <a:ext uri="{FF2B5EF4-FFF2-40B4-BE49-F238E27FC236}">
                  <a16:creationId xmlns:a16="http://schemas.microsoft.com/office/drawing/2014/main" id="{95AFFBC0-FF37-4117-86FA-21ABDA17AB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18" name="Freeform: Shape 217">
              <a:extLst>
                <a:ext uri="{FF2B5EF4-FFF2-40B4-BE49-F238E27FC236}">
                  <a16:creationId xmlns:a16="http://schemas.microsoft.com/office/drawing/2014/main" id="{ED0AC42A-17B0-4154-968C-CAE2A04C28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24467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19" name="Freeform: Shape 218">
              <a:extLst>
                <a:ext uri="{FF2B5EF4-FFF2-40B4-BE49-F238E27FC236}">
                  <a16:creationId xmlns:a16="http://schemas.microsoft.com/office/drawing/2014/main" id="{4A7A31A0-8490-4B9D-B9CC-7FF28053EB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20" name="Freeform: Shape 219">
              <a:extLst>
                <a:ext uri="{FF2B5EF4-FFF2-40B4-BE49-F238E27FC236}">
                  <a16:creationId xmlns:a16="http://schemas.microsoft.com/office/drawing/2014/main" id="{8188899C-6A74-43D8-B36C-F86B278C89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30382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21" name="Freeform: Shape 220">
              <a:extLst>
                <a:ext uri="{FF2B5EF4-FFF2-40B4-BE49-F238E27FC236}">
                  <a16:creationId xmlns:a16="http://schemas.microsoft.com/office/drawing/2014/main" id="{1537EAA6-95B6-4674-A7B9-40F9AB7F59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22" name="Freeform: Shape 221">
              <a:extLst>
                <a:ext uri="{FF2B5EF4-FFF2-40B4-BE49-F238E27FC236}">
                  <a16:creationId xmlns:a16="http://schemas.microsoft.com/office/drawing/2014/main" id="{F4B29507-C08F-4764-B703-0EB33A0FAC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23" name="Freeform: Shape 222">
              <a:extLst>
                <a:ext uri="{FF2B5EF4-FFF2-40B4-BE49-F238E27FC236}">
                  <a16:creationId xmlns:a16="http://schemas.microsoft.com/office/drawing/2014/main" id="{4200E500-6A99-47FC-A30F-FA4C85DA8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24" name="Freeform: Shape 223">
              <a:extLst>
                <a:ext uri="{FF2B5EF4-FFF2-40B4-BE49-F238E27FC236}">
                  <a16:creationId xmlns:a16="http://schemas.microsoft.com/office/drawing/2014/main" id="{9558677C-76AD-451F-AEEE-C5FEE4179C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25" name="Freeform: Shape 224">
              <a:extLst>
                <a:ext uri="{FF2B5EF4-FFF2-40B4-BE49-F238E27FC236}">
                  <a16:creationId xmlns:a16="http://schemas.microsoft.com/office/drawing/2014/main" id="{79E472E5-A81A-44E7-AEBA-C3A593497B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30382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26" name="Freeform: Shape 225">
              <a:extLst>
                <a:ext uri="{FF2B5EF4-FFF2-40B4-BE49-F238E27FC236}">
                  <a16:creationId xmlns:a16="http://schemas.microsoft.com/office/drawing/2014/main" id="{5CD54F54-9E41-4635-A533-6CC6515E13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27" name="Freeform: Shape 226">
              <a:extLst>
                <a:ext uri="{FF2B5EF4-FFF2-40B4-BE49-F238E27FC236}">
                  <a16:creationId xmlns:a16="http://schemas.microsoft.com/office/drawing/2014/main" id="{B22D6F46-74C0-49D9-8CD8-BC125E973D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363074"/>
              <a:ext cx="14192" cy="14097"/>
            </a:xfrm>
            <a:custGeom>
              <a:avLst/>
              <a:gdLst>
                <a:gd name="connsiteX0" fmla="*/ 14192 w 14192"/>
                <a:gd name="connsiteY0" fmla="*/ 7048 h 14097"/>
                <a:gd name="connsiteX1" fmla="*/ 7144 w 14192"/>
                <a:gd name="connsiteY1" fmla="*/ 14097 h 14097"/>
                <a:gd name="connsiteX2" fmla="*/ 0 w 14192"/>
                <a:gd name="connsiteY2" fmla="*/ 7048 h 14097"/>
                <a:gd name="connsiteX3" fmla="*/ 7049 w 14192"/>
                <a:gd name="connsiteY3" fmla="*/ 0 h 14097"/>
                <a:gd name="connsiteX4" fmla="*/ 14192 w 14192"/>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28" name="Freeform: Shape 227">
              <a:extLst>
                <a:ext uri="{FF2B5EF4-FFF2-40B4-BE49-F238E27FC236}">
                  <a16:creationId xmlns:a16="http://schemas.microsoft.com/office/drawing/2014/main" id="{C6FAA6EC-EDF6-4522-ACD8-8D4F7FF872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29" name="Freeform: Shape 228">
              <a:extLst>
                <a:ext uri="{FF2B5EF4-FFF2-40B4-BE49-F238E27FC236}">
                  <a16:creationId xmlns:a16="http://schemas.microsoft.com/office/drawing/2014/main" id="{5F8364DC-ED1A-482D-A418-7941B199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30" name="Freeform: Shape 229">
              <a:extLst>
                <a:ext uri="{FF2B5EF4-FFF2-40B4-BE49-F238E27FC236}">
                  <a16:creationId xmlns:a16="http://schemas.microsoft.com/office/drawing/2014/main" id="{1896D361-70A8-4528-940B-F306550F88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31" name="Freeform: Shape 230">
              <a:extLst>
                <a:ext uri="{FF2B5EF4-FFF2-40B4-BE49-F238E27FC236}">
                  <a16:creationId xmlns:a16="http://schemas.microsoft.com/office/drawing/2014/main" id="{4D1CB00A-0CE1-4E25-ADCE-9562845F54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32" name="Freeform: Shape 231">
              <a:extLst>
                <a:ext uri="{FF2B5EF4-FFF2-40B4-BE49-F238E27FC236}">
                  <a16:creationId xmlns:a16="http://schemas.microsoft.com/office/drawing/2014/main" id="{E1B6761E-B7C6-4218-B95F-F6DEC0066D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363074"/>
              <a:ext cx="14097" cy="14097"/>
            </a:xfrm>
            <a:custGeom>
              <a:avLst/>
              <a:gdLst>
                <a:gd name="connsiteX0" fmla="*/ 14097 w 14097"/>
                <a:gd name="connsiteY0" fmla="*/ 7048 h 14097"/>
                <a:gd name="connsiteX1" fmla="*/ 7048 w 14097"/>
                <a:gd name="connsiteY1" fmla="*/ 14097 h 14097"/>
                <a:gd name="connsiteX2" fmla="*/ 0 w 14097"/>
                <a:gd name="connsiteY2" fmla="*/ 7048 h 14097"/>
                <a:gd name="connsiteX3" fmla="*/ 7048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3" name="Freeform: Shape 232">
              <a:extLst>
                <a:ext uri="{FF2B5EF4-FFF2-40B4-BE49-F238E27FC236}">
                  <a16:creationId xmlns:a16="http://schemas.microsoft.com/office/drawing/2014/main" id="{CA081177-DAC3-4667-91A1-4CC885D4A1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34" name="Freeform: Shape 233">
              <a:extLst>
                <a:ext uri="{FF2B5EF4-FFF2-40B4-BE49-F238E27FC236}">
                  <a16:creationId xmlns:a16="http://schemas.microsoft.com/office/drawing/2014/main" id="{435007DC-BB8D-43BA-9598-AE79AA262E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42222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35" name="Freeform: Shape 234">
              <a:extLst>
                <a:ext uri="{FF2B5EF4-FFF2-40B4-BE49-F238E27FC236}">
                  <a16:creationId xmlns:a16="http://schemas.microsoft.com/office/drawing/2014/main" id="{46628B8A-02EC-44EF-B52C-5EBAFBCF9C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6" name="Freeform: Shape 235">
              <a:extLst>
                <a:ext uri="{FF2B5EF4-FFF2-40B4-BE49-F238E27FC236}">
                  <a16:creationId xmlns:a16="http://schemas.microsoft.com/office/drawing/2014/main" id="{2DACEC99-8F4C-495C-8EAA-670A3A02ED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7" name="Freeform: Shape 236">
              <a:extLst>
                <a:ext uri="{FF2B5EF4-FFF2-40B4-BE49-F238E27FC236}">
                  <a16:creationId xmlns:a16="http://schemas.microsoft.com/office/drawing/2014/main" id="{C8EFEAD4-1425-4357-9D8A-F326DABC6E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8" name="Freeform: Shape 237">
              <a:extLst>
                <a:ext uri="{FF2B5EF4-FFF2-40B4-BE49-F238E27FC236}">
                  <a16:creationId xmlns:a16="http://schemas.microsoft.com/office/drawing/2014/main" id="{FDA70E94-A082-47D4-B4F8-142AEF1DC3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9" name="Freeform: Shape 238">
              <a:extLst>
                <a:ext uri="{FF2B5EF4-FFF2-40B4-BE49-F238E27FC236}">
                  <a16:creationId xmlns:a16="http://schemas.microsoft.com/office/drawing/2014/main" id="{10E96E8A-1EEA-4F1D-8CFE-12DC9B9E7A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42222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40" name="Freeform: Shape 239">
              <a:extLst>
                <a:ext uri="{FF2B5EF4-FFF2-40B4-BE49-F238E27FC236}">
                  <a16:creationId xmlns:a16="http://schemas.microsoft.com/office/drawing/2014/main" id="{B12D7CC4-A548-4FF7-A6B2-9151CFA9E3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41" name="Freeform: Shape 240">
              <a:extLst>
                <a:ext uri="{FF2B5EF4-FFF2-40B4-BE49-F238E27FC236}">
                  <a16:creationId xmlns:a16="http://schemas.microsoft.com/office/drawing/2014/main" id="{CB3F1C68-B597-4669-87F8-C80124ABE0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6953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9" y="14097"/>
                  </a:cubicBezTo>
                  <a:cubicBezTo>
                    <a:pt x="3143" y="14097"/>
                    <a:pt x="0" y="10954"/>
                    <a:pt x="0" y="7049"/>
                  </a:cubicBezTo>
                  <a:cubicBezTo>
                    <a:pt x="0" y="3143"/>
                    <a:pt x="3048" y="0"/>
                    <a:pt x="6953"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42" name="Freeform: Shape 241">
              <a:extLst>
                <a:ext uri="{FF2B5EF4-FFF2-40B4-BE49-F238E27FC236}">
                  <a16:creationId xmlns:a16="http://schemas.microsoft.com/office/drawing/2014/main" id="{A57037D2-0958-4F34-815F-C8CA7F86AE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43" name="Freeform: Shape 242">
              <a:extLst>
                <a:ext uri="{FF2B5EF4-FFF2-40B4-BE49-F238E27FC236}">
                  <a16:creationId xmlns:a16="http://schemas.microsoft.com/office/drawing/2014/main" id="{30AF3969-3F11-4157-B4B9-33B1314623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067039"/>
              <a:ext cx="14096" cy="14097"/>
            </a:xfrm>
            <a:custGeom>
              <a:avLst/>
              <a:gdLst>
                <a:gd name="connsiteX0" fmla="*/ 14097 w 14096"/>
                <a:gd name="connsiteY0" fmla="*/ 7049 h 14097"/>
                <a:gd name="connsiteX1" fmla="*/ 7049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9" y="14097"/>
                  </a:cubicBezTo>
                  <a:cubicBezTo>
                    <a:pt x="3143" y="14097"/>
                    <a:pt x="0" y="10954"/>
                    <a:pt x="0" y="7049"/>
                  </a:cubicBezTo>
                  <a:cubicBezTo>
                    <a:pt x="0" y="3143"/>
                    <a:pt x="3048" y="0"/>
                    <a:pt x="6953"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244" name="Freeform: Shape 243">
              <a:extLst>
                <a:ext uri="{FF2B5EF4-FFF2-40B4-BE49-F238E27FC236}">
                  <a16:creationId xmlns:a16="http://schemas.microsoft.com/office/drawing/2014/main" id="{51D613E3-18F5-4426-ADEB-DEC123E16B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45" name="Freeform: Shape 244">
              <a:extLst>
                <a:ext uri="{FF2B5EF4-FFF2-40B4-BE49-F238E27FC236}">
                  <a16:creationId xmlns:a16="http://schemas.microsoft.com/office/drawing/2014/main" id="{1DC25548-A3A9-4018-A29B-6972D353F9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048" y="0"/>
                    <a:pt x="6953"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246" name="Freeform: Shape 245">
              <a:extLst>
                <a:ext uri="{FF2B5EF4-FFF2-40B4-BE49-F238E27FC236}">
                  <a16:creationId xmlns:a16="http://schemas.microsoft.com/office/drawing/2014/main" id="{7EDE6372-94D2-435D-BD43-A20072D807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47" name="Freeform: Shape 246">
              <a:extLst>
                <a:ext uri="{FF2B5EF4-FFF2-40B4-BE49-F238E27FC236}">
                  <a16:creationId xmlns:a16="http://schemas.microsoft.com/office/drawing/2014/main" id="{729575A6-77E2-4199-8F0A-27C89330A0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126281"/>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48" name="Freeform: Shape 247">
              <a:extLst>
                <a:ext uri="{FF2B5EF4-FFF2-40B4-BE49-F238E27FC236}">
                  <a16:creationId xmlns:a16="http://schemas.microsoft.com/office/drawing/2014/main" id="{12EB506D-59AD-4011-80F8-36A2BDB954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49" name="Freeform: Shape 248">
              <a:extLst>
                <a:ext uri="{FF2B5EF4-FFF2-40B4-BE49-F238E27FC236}">
                  <a16:creationId xmlns:a16="http://schemas.microsoft.com/office/drawing/2014/main" id="{92FD46FA-14EB-46A2-B4A3-ECD1F49BAC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126281"/>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250" name="Freeform: Shape 249">
              <a:extLst>
                <a:ext uri="{FF2B5EF4-FFF2-40B4-BE49-F238E27FC236}">
                  <a16:creationId xmlns:a16="http://schemas.microsoft.com/office/drawing/2014/main" id="{1CD84E07-49A9-40E3-B34C-91C156C9C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51" name="Freeform: Shape 250">
              <a:extLst>
                <a:ext uri="{FF2B5EF4-FFF2-40B4-BE49-F238E27FC236}">
                  <a16:creationId xmlns:a16="http://schemas.microsoft.com/office/drawing/2014/main" id="{F3090306-C384-44A0-8C38-77397133BA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252" name="Freeform: Shape 251">
              <a:extLst>
                <a:ext uri="{FF2B5EF4-FFF2-40B4-BE49-F238E27FC236}">
                  <a16:creationId xmlns:a16="http://schemas.microsoft.com/office/drawing/2014/main" id="{3515E97E-31A4-4273-AB55-8EAD74CB9E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12628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53" name="Freeform: Shape 252">
              <a:extLst>
                <a:ext uri="{FF2B5EF4-FFF2-40B4-BE49-F238E27FC236}">
                  <a16:creationId xmlns:a16="http://schemas.microsoft.com/office/drawing/2014/main" id="{792F63CA-0494-43E2-A0AA-37C35C8326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185433"/>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54" name="Freeform: Shape 253">
              <a:extLst>
                <a:ext uri="{FF2B5EF4-FFF2-40B4-BE49-F238E27FC236}">
                  <a16:creationId xmlns:a16="http://schemas.microsoft.com/office/drawing/2014/main" id="{5389A040-E4CC-4CE7-8B9F-40ECA9ACE1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55" name="Freeform: Shape 254">
              <a:extLst>
                <a:ext uri="{FF2B5EF4-FFF2-40B4-BE49-F238E27FC236}">
                  <a16:creationId xmlns:a16="http://schemas.microsoft.com/office/drawing/2014/main" id="{1BA51B23-705C-49BE-B606-8A9B623E0A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185433"/>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256" name="Freeform: Shape 255">
              <a:extLst>
                <a:ext uri="{FF2B5EF4-FFF2-40B4-BE49-F238E27FC236}">
                  <a16:creationId xmlns:a16="http://schemas.microsoft.com/office/drawing/2014/main" id="{B16EF17A-F451-4B5B-9052-33A9116E9D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57" name="Freeform: Shape 256">
              <a:extLst>
                <a:ext uri="{FF2B5EF4-FFF2-40B4-BE49-F238E27FC236}">
                  <a16:creationId xmlns:a16="http://schemas.microsoft.com/office/drawing/2014/main" id="{1B20B7D1-27D7-4E1A-A317-E9E7A105A9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258" name="Freeform: Shape 257">
              <a:extLst>
                <a:ext uri="{FF2B5EF4-FFF2-40B4-BE49-F238E27FC236}">
                  <a16:creationId xmlns:a16="http://schemas.microsoft.com/office/drawing/2014/main" id="{1E3FADAF-FD1D-45B2-A40D-EBDD536E75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185432"/>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59" name="Freeform: Shape 258">
              <a:extLst>
                <a:ext uri="{FF2B5EF4-FFF2-40B4-BE49-F238E27FC236}">
                  <a16:creationId xmlns:a16="http://schemas.microsoft.com/office/drawing/2014/main" id="{301257BA-BCE2-4479-A04F-A9DBFAF928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244676"/>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60" name="Freeform: Shape 259">
              <a:extLst>
                <a:ext uri="{FF2B5EF4-FFF2-40B4-BE49-F238E27FC236}">
                  <a16:creationId xmlns:a16="http://schemas.microsoft.com/office/drawing/2014/main" id="{619D0ABC-04D9-405A-A52F-5EEC01762A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61" name="Freeform: Shape 260">
              <a:extLst>
                <a:ext uri="{FF2B5EF4-FFF2-40B4-BE49-F238E27FC236}">
                  <a16:creationId xmlns:a16="http://schemas.microsoft.com/office/drawing/2014/main" id="{123AE5C7-608A-47A7-B7A1-55662B70BF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244676"/>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262" name="Freeform: Shape 261">
              <a:extLst>
                <a:ext uri="{FF2B5EF4-FFF2-40B4-BE49-F238E27FC236}">
                  <a16:creationId xmlns:a16="http://schemas.microsoft.com/office/drawing/2014/main" id="{957BDA1A-3081-45EB-A31E-3F98EC6DC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63" name="Freeform: Shape 262">
              <a:extLst>
                <a:ext uri="{FF2B5EF4-FFF2-40B4-BE49-F238E27FC236}">
                  <a16:creationId xmlns:a16="http://schemas.microsoft.com/office/drawing/2014/main" id="{683DDA50-C794-4DC5-8297-CFDEB8DCB4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264" name="Freeform: Shape 263">
              <a:extLst>
                <a:ext uri="{FF2B5EF4-FFF2-40B4-BE49-F238E27FC236}">
                  <a16:creationId xmlns:a16="http://schemas.microsoft.com/office/drawing/2014/main" id="{FA42024A-A832-4635-9CE6-B968232CE8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24467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65" name="Freeform: Shape 264">
              <a:extLst>
                <a:ext uri="{FF2B5EF4-FFF2-40B4-BE49-F238E27FC236}">
                  <a16:creationId xmlns:a16="http://schemas.microsoft.com/office/drawing/2014/main" id="{564D00AA-3E68-4F56-80A0-08D5DFFB61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66" name="Freeform: Shape 265">
              <a:extLst>
                <a:ext uri="{FF2B5EF4-FFF2-40B4-BE49-F238E27FC236}">
                  <a16:creationId xmlns:a16="http://schemas.microsoft.com/office/drawing/2014/main" id="{D988A711-E3E8-4172-AFE1-60E93FF10A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67" name="Freeform: Shape 266">
              <a:extLst>
                <a:ext uri="{FF2B5EF4-FFF2-40B4-BE49-F238E27FC236}">
                  <a16:creationId xmlns:a16="http://schemas.microsoft.com/office/drawing/2014/main" id="{7A89FF34-EE34-461C-A3EF-73AC3801B9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303829"/>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268" name="Freeform: Shape 267">
              <a:extLst>
                <a:ext uri="{FF2B5EF4-FFF2-40B4-BE49-F238E27FC236}">
                  <a16:creationId xmlns:a16="http://schemas.microsoft.com/office/drawing/2014/main" id="{80D55E43-BE59-444D-B32B-9C0306A126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69" name="Freeform: Shape 268">
              <a:extLst>
                <a:ext uri="{FF2B5EF4-FFF2-40B4-BE49-F238E27FC236}">
                  <a16:creationId xmlns:a16="http://schemas.microsoft.com/office/drawing/2014/main" id="{639C823F-B16B-4DF7-BA6E-0D832AAB27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270" name="Freeform: Shape 269">
              <a:extLst>
                <a:ext uri="{FF2B5EF4-FFF2-40B4-BE49-F238E27FC236}">
                  <a16:creationId xmlns:a16="http://schemas.microsoft.com/office/drawing/2014/main" id="{2E623C08-172F-41EA-90CB-59ED0D583B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71" name="Freeform: Shape 270">
              <a:extLst>
                <a:ext uri="{FF2B5EF4-FFF2-40B4-BE49-F238E27FC236}">
                  <a16:creationId xmlns:a16="http://schemas.microsoft.com/office/drawing/2014/main" id="{94C0577F-0FF9-47D5-8C6D-FC7B4CC318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72" name="Freeform: Shape 271">
              <a:extLst>
                <a:ext uri="{FF2B5EF4-FFF2-40B4-BE49-F238E27FC236}">
                  <a16:creationId xmlns:a16="http://schemas.microsoft.com/office/drawing/2014/main" id="{30C80E9D-7909-4C52-ACAD-80FF874F99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73" name="Freeform: Shape 272">
              <a:extLst>
                <a:ext uri="{FF2B5EF4-FFF2-40B4-BE49-F238E27FC236}">
                  <a16:creationId xmlns:a16="http://schemas.microsoft.com/office/drawing/2014/main" id="{2B9598CE-4E74-4A54-BAB8-59379D2114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363072"/>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274" name="Freeform: Shape 273">
              <a:extLst>
                <a:ext uri="{FF2B5EF4-FFF2-40B4-BE49-F238E27FC236}">
                  <a16:creationId xmlns:a16="http://schemas.microsoft.com/office/drawing/2014/main" id="{E7188EAA-47E1-4B73-8682-C74A0421BE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75" name="Freeform: Shape 274">
              <a:extLst>
                <a:ext uri="{FF2B5EF4-FFF2-40B4-BE49-F238E27FC236}">
                  <a16:creationId xmlns:a16="http://schemas.microsoft.com/office/drawing/2014/main" id="{36900E8B-61F2-411F-B29F-A9CDC6E811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276" name="Freeform: Shape 275">
              <a:extLst>
                <a:ext uri="{FF2B5EF4-FFF2-40B4-BE49-F238E27FC236}">
                  <a16:creationId xmlns:a16="http://schemas.microsoft.com/office/drawing/2014/main" id="{0A25598A-334A-487D-9604-4753EAE81E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363074"/>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77" name="Freeform: Shape 276">
              <a:extLst>
                <a:ext uri="{FF2B5EF4-FFF2-40B4-BE49-F238E27FC236}">
                  <a16:creationId xmlns:a16="http://schemas.microsoft.com/office/drawing/2014/main" id="{C8DBE472-045A-491C-AB7C-4153EE2B00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78" name="Freeform: Shape 277">
              <a:extLst>
                <a:ext uri="{FF2B5EF4-FFF2-40B4-BE49-F238E27FC236}">
                  <a16:creationId xmlns:a16="http://schemas.microsoft.com/office/drawing/2014/main" id="{2F6DD374-5D5F-48BB-8135-8F37EE2C23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79" name="Freeform: Shape 278">
              <a:extLst>
                <a:ext uri="{FF2B5EF4-FFF2-40B4-BE49-F238E27FC236}">
                  <a16:creationId xmlns:a16="http://schemas.microsoft.com/office/drawing/2014/main" id="{386B8A5A-00D0-4291-937B-931B3F19CD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422225"/>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280" name="Freeform: Shape 279">
              <a:extLst>
                <a:ext uri="{FF2B5EF4-FFF2-40B4-BE49-F238E27FC236}">
                  <a16:creationId xmlns:a16="http://schemas.microsoft.com/office/drawing/2014/main" id="{89C10BFA-8067-495D-810E-1F4085F7B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81" name="Freeform: Shape 280">
              <a:extLst>
                <a:ext uri="{FF2B5EF4-FFF2-40B4-BE49-F238E27FC236}">
                  <a16:creationId xmlns:a16="http://schemas.microsoft.com/office/drawing/2014/main" id="{51F94E69-8294-4AB3-A457-3BD4ACF085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282" name="Freeform: Shape 281">
              <a:extLst>
                <a:ext uri="{FF2B5EF4-FFF2-40B4-BE49-F238E27FC236}">
                  <a16:creationId xmlns:a16="http://schemas.microsoft.com/office/drawing/2014/main" id="{AD2859C5-45C5-4EE2-8272-0FA7A02353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4222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83" name="Freeform: Shape 282">
              <a:extLst>
                <a:ext uri="{FF2B5EF4-FFF2-40B4-BE49-F238E27FC236}">
                  <a16:creationId xmlns:a16="http://schemas.microsoft.com/office/drawing/2014/main" id="{14AFB321-1B9D-41AF-9686-8C689A3F4B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481374"/>
              <a:ext cx="14192" cy="14096"/>
            </a:xfrm>
            <a:custGeom>
              <a:avLst/>
              <a:gdLst>
                <a:gd name="connsiteX0" fmla="*/ 14192 w 14192"/>
                <a:gd name="connsiteY0" fmla="*/ 7049 h 14096"/>
                <a:gd name="connsiteX1" fmla="*/ 7144 w 14192"/>
                <a:gd name="connsiteY1" fmla="*/ 14097 h 14096"/>
                <a:gd name="connsiteX2" fmla="*/ 0 w 14192"/>
                <a:gd name="connsiteY2" fmla="*/ 7049 h 14096"/>
                <a:gd name="connsiteX3" fmla="*/ 7049 w 14192"/>
                <a:gd name="connsiteY3" fmla="*/ 0 h 14096"/>
                <a:gd name="connsiteX4" fmla="*/ 14192 w 14192"/>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9"/>
                  </a:moveTo>
                  <a:cubicBezTo>
                    <a:pt x="14192" y="10954"/>
                    <a:pt x="11049" y="14097"/>
                    <a:pt x="7144" y="14097"/>
                  </a:cubicBezTo>
                  <a:cubicBezTo>
                    <a:pt x="3239" y="14097"/>
                    <a:pt x="0" y="11049"/>
                    <a:pt x="0" y="7049"/>
                  </a:cubicBezTo>
                  <a:cubicBezTo>
                    <a:pt x="0" y="3048"/>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284" name="Freeform: Shape 283">
              <a:extLst>
                <a:ext uri="{FF2B5EF4-FFF2-40B4-BE49-F238E27FC236}">
                  <a16:creationId xmlns:a16="http://schemas.microsoft.com/office/drawing/2014/main" id="{5C4403F4-D893-4E4C-8DFE-E79AE6A62A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85" name="Freeform: Shape 284">
              <a:extLst>
                <a:ext uri="{FF2B5EF4-FFF2-40B4-BE49-F238E27FC236}">
                  <a16:creationId xmlns:a16="http://schemas.microsoft.com/office/drawing/2014/main" id="{BA894316-677B-4B51-AF19-0D3FAF96A7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86" name="Freeform: Shape 285">
              <a:extLst>
                <a:ext uri="{FF2B5EF4-FFF2-40B4-BE49-F238E27FC236}">
                  <a16:creationId xmlns:a16="http://schemas.microsoft.com/office/drawing/2014/main" id="{07FDE9AD-8F5A-44B0-AC7E-30148150D0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87" name="Freeform: Shape 286">
              <a:extLst>
                <a:ext uri="{FF2B5EF4-FFF2-40B4-BE49-F238E27FC236}">
                  <a16:creationId xmlns:a16="http://schemas.microsoft.com/office/drawing/2014/main" id="{A4D0E6BA-489D-4EA4-994E-225F7D078B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88" name="Freeform: Shape 287">
              <a:extLst>
                <a:ext uri="{FF2B5EF4-FFF2-40B4-BE49-F238E27FC236}">
                  <a16:creationId xmlns:a16="http://schemas.microsoft.com/office/drawing/2014/main" id="{7EDFBCCB-EC92-4860-BBDB-2EC6355FE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89" name="Freeform: Shape 288">
              <a:extLst>
                <a:ext uri="{FF2B5EF4-FFF2-40B4-BE49-F238E27FC236}">
                  <a16:creationId xmlns:a16="http://schemas.microsoft.com/office/drawing/2014/main" id="{459DBA8E-2EB0-4C51-A161-2C595B89D4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90" name="Freeform: Shape 289">
              <a:extLst>
                <a:ext uri="{FF2B5EF4-FFF2-40B4-BE49-F238E27FC236}">
                  <a16:creationId xmlns:a16="http://schemas.microsoft.com/office/drawing/2014/main" id="{FB1BA285-9A95-49B7-A098-F38400D92B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54062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91" name="Freeform: Shape 290">
              <a:extLst>
                <a:ext uri="{FF2B5EF4-FFF2-40B4-BE49-F238E27FC236}">
                  <a16:creationId xmlns:a16="http://schemas.microsoft.com/office/drawing/2014/main" id="{D29C405E-90F5-4AB5-8B5F-3CA2F1815A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292" name="Freeform: Shape 291">
              <a:extLst>
                <a:ext uri="{FF2B5EF4-FFF2-40B4-BE49-F238E27FC236}">
                  <a16:creationId xmlns:a16="http://schemas.microsoft.com/office/drawing/2014/main" id="{F7214FFD-3321-412F-9CA5-4BC6E874F9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93" name="Freeform: Shape 292">
              <a:extLst>
                <a:ext uri="{FF2B5EF4-FFF2-40B4-BE49-F238E27FC236}">
                  <a16:creationId xmlns:a16="http://schemas.microsoft.com/office/drawing/2014/main" id="{5F16C3D8-64A1-443D-92A7-EA97518A63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94" name="Freeform: Shape 293">
              <a:extLst>
                <a:ext uri="{FF2B5EF4-FFF2-40B4-BE49-F238E27FC236}">
                  <a16:creationId xmlns:a16="http://schemas.microsoft.com/office/drawing/2014/main" id="{7E4EFAB9-436A-4B6B-A16B-8DA3F614A8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95" name="Freeform: Shape 294">
              <a:extLst>
                <a:ext uri="{FF2B5EF4-FFF2-40B4-BE49-F238E27FC236}">
                  <a16:creationId xmlns:a16="http://schemas.microsoft.com/office/drawing/2014/main" id="{037DDFC3-D7A5-443D-8417-D723296DA7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296" name="Freeform: Shape 295">
              <a:extLst>
                <a:ext uri="{FF2B5EF4-FFF2-40B4-BE49-F238E27FC236}">
                  <a16:creationId xmlns:a16="http://schemas.microsoft.com/office/drawing/2014/main" id="{253AC142-F4B4-47E8-BBEE-F7D0F8547F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97" name="Freeform: Shape 296">
              <a:extLst>
                <a:ext uri="{FF2B5EF4-FFF2-40B4-BE49-F238E27FC236}">
                  <a16:creationId xmlns:a16="http://schemas.microsoft.com/office/drawing/2014/main" id="{890AAA82-94E2-41D0-AE92-9C87195CCB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59977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98" name="Freeform: Shape 297">
              <a:extLst>
                <a:ext uri="{FF2B5EF4-FFF2-40B4-BE49-F238E27FC236}">
                  <a16:creationId xmlns:a16="http://schemas.microsoft.com/office/drawing/2014/main" id="{FD33B856-EF4E-40FC-BDA0-9E26203D03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59977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99" name="Freeform: Shape 298">
              <a:extLst>
                <a:ext uri="{FF2B5EF4-FFF2-40B4-BE49-F238E27FC236}">
                  <a16:creationId xmlns:a16="http://schemas.microsoft.com/office/drawing/2014/main" id="{24AEBF58-C8A2-4D00-9AFB-B5012AEA36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0" name="Freeform: Shape 299">
              <a:extLst>
                <a:ext uri="{FF2B5EF4-FFF2-40B4-BE49-F238E27FC236}">
                  <a16:creationId xmlns:a16="http://schemas.microsoft.com/office/drawing/2014/main" id="{21270E55-4211-4529-BDC3-29B80BDF5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1" name="Freeform: Shape 300">
              <a:extLst>
                <a:ext uri="{FF2B5EF4-FFF2-40B4-BE49-F238E27FC236}">
                  <a16:creationId xmlns:a16="http://schemas.microsoft.com/office/drawing/2014/main" id="{16DD7E91-EFBB-4DD7-B30F-4A13C20BED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2" name="Freeform: Shape 301">
              <a:extLst>
                <a:ext uri="{FF2B5EF4-FFF2-40B4-BE49-F238E27FC236}">
                  <a16:creationId xmlns:a16="http://schemas.microsoft.com/office/drawing/2014/main" id="{96260F31-66FB-4E2C-801E-701C2B859A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599770"/>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3" name="Freeform: Shape 302">
              <a:extLst>
                <a:ext uri="{FF2B5EF4-FFF2-40B4-BE49-F238E27FC236}">
                  <a16:creationId xmlns:a16="http://schemas.microsoft.com/office/drawing/2014/main" id="{B5FEE1C9-3961-4400-AD3E-B5AD93A474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4" name="Freeform: Shape 303">
              <a:extLst>
                <a:ext uri="{FF2B5EF4-FFF2-40B4-BE49-F238E27FC236}">
                  <a16:creationId xmlns:a16="http://schemas.microsoft.com/office/drawing/2014/main" id="{34E1BE05-269F-4A13-99FE-2A973A0E77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7" y="365901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305" name="Freeform: Shape 304">
              <a:extLst>
                <a:ext uri="{FF2B5EF4-FFF2-40B4-BE49-F238E27FC236}">
                  <a16:creationId xmlns:a16="http://schemas.microsoft.com/office/drawing/2014/main" id="{2D591FBD-65C6-46C4-AF19-875D652DCF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2" y="3659014"/>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6" name="Freeform: Shape 305">
              <a:extLst>
                <a:ext uri="{FF2B5EF4-FFF2-40B4-BE49-F238E27FC236}">
                  <a16:creationId xmlns:a16="http://schemas.microsoft.com/office/drawing/2014/main" id="{85F7E635-CB45-4346-BBFB-10FF0576AF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2"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7" name="Freeform: Shape 306">
              <a:extLst>
                <a:ext uri="{FF2B5EF4-FFF2-40B4-BE49-F238E27FC236}">
                  <a16:creationId xmlns:a16="http://schemas.microsoft.com/office/drawing/2014/main" id="{3BDAC885-F0B3-4D66-8587-4384652983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8" name="Freeform: Shape 307">
              <a:extLst>
                <a:ext uri="{FF2B5EF4-FFF2-40B4-BE49-F238E27FC236}">
                  <a16:creationId xmlns:a16="http://schemas.microsoft.com/office/drawing/2014/main" id="{3427A7E1-71C9-42CC-9CAF-53642DC4D0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9" name="Freeform: Shape 308">
              <a:extLst>
                <a:ext uri="{FF2B5EF4-FFF2-40B4-BE49-F238E27FC236}">
                  <a16:creationId xmlns:a16="http://schemas.microsoft.com/office/drawing/2014/main" id="{20BF60C4-2E5D-473E-96B6-D22BB8536F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659014"/>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0" name="Freeform: Shape 309">
              <a:extLst>
                <a:ext uri="{FF2B5EF4-FFF2-40B4-BE49-F238E27FC236}">
                  <a16:creationId xmlns:a16="http://schemas.microsoft.com/office/drawing/2014/main" id="{C4703732-1088-4448-ACC0-D8BD901B2C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1" name="Freeform: Shape 310">
              <a:extLst>
                <a:ext uri="{FF2B5EF4-FFF2-40B4-BE49-F238E27FC236}">
                  <a16:creationId xmlns:a16="http://schemas.microsoft.com/office/drawing/2014/main" id="{6777D706-23BF-4962-98D3-D5AE7DF4EC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9" y="371816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312" name="Freeform: Shape 311">
              <a:extLst>
                <a:ext uri="{FF2B5EF4-FFF2-40B4-BE49-F238E27FC236}">
                  <a16:creationId xmlns:a16="http://schemas.microsoft.com/office/drawing/2014/main" id="{783FF777-4C59-44D0-9441-2B40E0A70E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4" y="371816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3" name="Freeform: Shape 312">
              <a:extLst>
                <a:ext uri="{FF2B5EF4-FFF2-40B4-BE49-F238E27FC236}">
                  <a16:creationId xmlns:a16="http://schemas.microsoft.com/office/drawing/2014/main" id="{2037F33C-65F4-44B6-9CB2-D32D1552C6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4"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4" name="Freeform: Shape 313">
              <a:extLst>
                <a:ext uri="{FF2B5EF4-FFF2-40B4-BE49-F238E27FC236}">
                  <a16:creationId xmlns:a16="http://schemas.microsoft.com/office/drawing/2014/main" id="{E73BA403-F3FD-4D76-A516-5698375D64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5" name="Freeform: Shape 314">
              <a:extLst>
                <a:ext uri="{FF2B5EF4-FFF2-40B4-BE49-F238E27FC236}">
                  <a16:creationId xmlns:a16="http://schemas.microsoft.com/office/drawing/2014/main" id="{0AF0D29B-415A-4327-A4B4-B5DC8F0AC0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6" name="Freeform: Shape 315">
              <a:extLst>
                <a:ext uri="{FF2B5EF4-FFF2-40B4-BE49-F238E27FC236}">
                  <a16:creationId xmlns:a16="http://schemas.microsoft.com/office/drawing/2014/main" id="{374A9388-F55E-4F94-817D-5BFF0B59E7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71816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7" name="Freeform: Shape 316">
              <a:extLst>
                <a:ext uri="{FF2B5EF4-FFF2-40B4-BE49-F238E27FC236}">
                  <a16:creationId xmlns:a16="http://schemas.microsoft.com/office/drawing/2014/main" id="{30C52183-F223-4E0A-B713-C91589CEB8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5"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8" name="Freeform: Shape 317">
              <a:extLst>
                <a:ext uri="{FF2B5EF4-FFF2-40B4-BE49-F238E27FC236}">
                  <a16:creationId xmlns:a16="http://schemas.microsoft.com/office/drawing/2014/main" id="{A6BEE030-DC6B-4CB1-A01B-95CC825525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40" y="377741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319" name="Freeform: Shape 318">
              <a:extLst>
                <a:ext uri="{FF2B5EF4-FFF2-40B4-BE49-F238E27FC236}">
                  <a16:creationId xmlns:a16="http://schemas.microsoft.com/office/drawing/2014/main" id="{2D41CF67-37BB-443C-85CF-2A05174FD4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5"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320" name="Freeform: Shape 319">
              <a:extLst>
                <a:ext uri="{FF2B5EF4-FFF2-40B4-BE49-F238E27FC236}">
                  <a16:creationId xmlns:a16="http://schemas.microsoft.com/office/drawing/2014/main" id="{65A449CF-396F-45B8-B268-6824A4E89B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6"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21" name="Freeform: Shape 320">
              <a:extLst>
                <a:ext uri="{FF2B5EF4-FFF2-40B4-BE49-F238E27FC236}">
                  <a16:creationId xmlns:a16="http://schemas.microsoft.com/office/drawing/2014/main" id="{9C20A7EF-7013-4D6C-ADD8-868A931DF2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83"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22" name="Freeform: Shape 321">
              <a:extLst>
                <a:ext uri="{FF2B5EF4-FFF2-40B4-BE49-F238E27FC236}">
                  <a16:creationId xmlns:a16="http://schemas.microsoft.com/office/drawing/2014/main" id="{F787692C-3BA9-4D4D-82F8-E497797AAE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35"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23" name="Freeform: Shape 322">
              <a:extLst>
                <a:ext uri="{FF2B5EF4-FFF2-40B4-BE49-F238E27FC236}">
                  <a16:creationId xmlns:a16="http://schemas.microsoft.com/office/drawing/2014/main" id="{A6D539D6-A55E-40F5-83AC-A77340524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82"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324" name="Freeform: Shape 323">
              <a:extLst>
                <a:ext uri="{FF2B5EF4-FFF2-40B4-BE49-F238E27FC236}">
                  <a16:creationId xmlns:a16="http://schemas.microsoft.com/office/drawing/2014/main" id="{D4D7922F-CA55-4202-B99F-ED303E7044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31"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25" name="Freeform: Shape 324">
              <a:extLst>
                <a:ext uri="{FF2B5EF4-FFF2-40B4-BE49-F238E27FC236}">
                  <a16:creationId xmlns:a16="http://schemas.microsoft.com/office/drawing/2014/main" id="{4120C846-A602-4B6C-9C07-11D2B0F8A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481374"/>
              <a:ext cx="14097" cy="14096"/>
            </a:xfrm>
            <a:custGeom>
              <a:avLst/>
              <a:gdLst>
                <a:gd name="connsiteX0" fmla="*/ 14097 w 14097"/>
                <a:gd name="connsiteY0" fmla="*/ 7049 h 14096"/>
                <a:gd name="connsiteX1" fmla="*/ 7049 w 14097"/>
                <a:gd name="connsiteY1" fmla="*/ 14097 h 14096"/>
                <a:gd name="connsiteX2" fmla="*/ 0 w 14097"/>
                <a:gd name="connsiteY2" fmla="*/ 7049 h 14096"/>
                <a:gd name="connsiteX3" fmla="*/ 7049 w 14097"/>
                <a:gd name="connsiteY3" fmla="*/ 0 h 14096"/>
                <a:gd name="connsiteX4" fmla="*/ 14097 w 14097"/>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9"/>
                  </a:moveTo>
                  <a:cubicBezTo>
                    <a:pt x="14097" y="10954"/>
                    <a:pt x="10954" y="14097"/>
                    <a:pt x="7049" y="14097"/>
                  </a:cubicBezTo>
                  <a:cubicBezTo>
                    <a:pt x="3143" y="14097"/>
                    <a:pt x="0" y="10954"/>
                    <a:pt x="0" y="7049"/>
                  </a:cubicBezTo>
                  <a:cubicBezTo>
                    <a:pt x="0" y="3143"/>
                    <a:pt x="3143" y="0"/>
                    <a:pt x="7049"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26" name="Freeform: Shape 325">
              <a:extLst>
                <a:ext uri="{FF2B5EF4-FFF2-40B4-BE49-F238E27FC236}">
                  <a16:creationId xmlns:a16="http://schemas.microsoft.com/office/drawing/2014/main" id="{84B5D527-4684-45F5-84CE-73642492DB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27" name="Freeform: Shape 326">
              <a:extLst>
                <a:ext uri="{FF2B5EF4-FFF2-40B4-BE49-F238E27FC236}">
                  <a16:creationId xmlns:a16="http://schemas.microsoft.com/office/drawing/2014/main" id="{FF31CF21-8169-4D45-A115-9CF8D37189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481374"/>
              <a:ext cx="14096" cy="14096"/>
            </a:xfrm>
            <a:custGeom>
              <a:avLst/>
              <a:gdLst>
                <a:gd name="connsiteX0" fmla="*/ 14097 w 14096"/>
                <a:gd name="connsiteY0" fmla="*/ 7049 h 14096"/>
                <a:gd name="connsiteX1" fmla="*/ 7049 w 14096"/>
                <a:gd name="connsiteY1" fmla="*/ 14097 h 14096"/>
                <a:gd name="connsiteX2" fmla="*/ 0 w 14096"/>
                <a:gd name="connsiteY2" fmla="*/ 7049 h 14096"/>
                <a:gd name="connsiteX3" fmla="*/ 7049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9" y="14097"/>
                  </a:cubicBezTo>
                  <a:cubicBezTo>
                    <a:pt x="3143" y="14097"/>
                    <a:pt x="0" y="10954"/>
                    <a:pt x="0" y="7049"/>
                  </a:cubicBezTo>
                  <a:cubicBezTo>
                    <a:pt x="0" y="3143"/>
                    <a:pt x="3143" y="0"/>
                    <a:pt x="7049"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328" name="Freeform: Shape 327">
              <a:extLst>
                <a:ext uri="{FF2B5EF4-FFF2-40B4-BE49-F238E27FC236}">
                  <a16:creationId xmlns:a16="http://schemas.microsoft.com/office/drawing/2014/main" id="{DA8762B9-9CD8-4676-93F5-6C9358A940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29" name="Freeform: Shape 328">
              <a:extLst>
                <a:ext uri="{FF2B5EF4-FFF2-40B4-BE49-F238E27FC236}">
                  <a16:creationId xmlns:a16="http://schemas.microsoft.com/office/drawing/2014/main" id="{A183E80A-70D1-4F52-A92D-D396648CCB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330" name="Freeform: Shape 329">
              <a:extLst>
                <a:ext uri="{FF2B5EF4-FFF2-40B4-BE49-F238E27FC236}">
                  <a16:creationId xmlns:a16="http://schemas.microsoft.com/office/drawing/2014/main" id="{83FBB0F7-E17E-4890-9B66-3625BA1468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48137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331" name="Freeform: Shape 330">
              <a:extLst>
                <a:ext uri="{FF2B5EF4-FFF2-40B4-BE49-F238E27FC236}">
                  <a16:creationId xmlns:a16="http://schemas.microsoft.com/office/drawing/2014/main" id="{708E7BF1-2D4D-44AB-A5CC-0ED91B8462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540622"/>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32" name="Freeform: Shape 331">
              <a:extLst>
                <a:ext uri="{FF2B5EF4-FFF2-40B4-BE49-F238E27FC236}">
                  <a16:creationId xmlns:a16="http://schemas.microsoft.com/office/drawing/2014/main" id="{4B468C4E-6F63-4172-AE1F-8965744DBC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54062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33" name="Freeform: Shape 332">
              <a:extLst>
                <a:ext uri="{FF2B5EF4-FFF2-40B4-BE49-F238E27FC236}">
                  <a16:creationId xmlns:a16="http://schemas.microsoft.com/office/drawing/2014/main" id="{974C7149-F567-4D55-8F48-511DCF3A81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5406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334" name="Freeform: Shape 333">
              <a:extLst>
                <a:ext uri="{FF2B5EF4-FFF2-40B4-BE49-F238E27FC236}">
                  <a16:creationId xmlns:a16="http://schemas.microsoft.com/office/drawing/2014/main" id="{54A551FA-7E10-4D28-9A10-B9A06C0780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54062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35" name="Freeform: Shape 334">
              <a:extLst>
                <a:ext uri="{FF2B5EF4-FFF2-40B4-BE49-F238E27FC236}">
                  <a16:creationId xmlns:a16="http://schemas.microsoft.com/office/drawing/2014/main" id="{1D04F3C0-CE2C-4B8D-A5BD-0E994FD8D9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54063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336" name="Freeform: Shape 335">
              <a:extLst>
                <a:ext uri="{FF2B5EF4-FFF2-40B4-BE49-F238E27FC236}">
                  <a16:creationId xmlns:a16="http://schemas.microsoft.com/office/drawing/2014/main" id="{D2EA9230-DD52-48A9-B268-56744EA506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540631"/>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337" name="Freeform: Shape 336">
              <a:extLst>
                <a:ext uri="{FF2B5EF4-FFF2-40B4-BE49-F238E27FC236}">
                  <a16:creationId xmlns:a16="http://schemas.microsoft.com/office/drawing/2014/main" id="{043A05F5-A8CF-4D01-AF12-95D1ECAE46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599781"/>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38" name="Freeform: Shape 337">
              <a:extLst>
                <a:ext uri="{FF2B5EF4-FFF2-40B4-BE49-F238E27FC236}">
                  <a16:creationId xmlns:a16="http://schemas.microsoft.com/office/drawing/2014/main" id="{1F47C6BC-BD1A-4291-B018-05E5A72E4B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39" name="Freeform: Shape 338">
              <a:extLst>
                <a:ext uri="{FF2B5EF4-FFF2-40B4-BE49-F238E27FC236}">
                  <a16:creationId xmlns:a16="http://schemas.microsoft.com/office/drawing/2014/main" id="{E5B89844-FD17-4048-A3F5-35E390C6EF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599781"/>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340" name="Freeform: Shape 339">
              <a:extLst>
                <a:ext uri="{FF2B5EF4-FFF2-40B4-BE49-F238E27FC236}">
                  <a16:creationId xmlns:a16="http://schemas.microsoft.com/office/drawing/2014/main" id="{B5593F34-8B0E-4D34-9781-B594E2F5D7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41" name="Freeform: Shape 340">
              <a:extLst>
                <a:ext uri="{FF2B5EF4-FFF2-40B4-BE49-F238E27FC236}">
                  <a16:creationId xmlns:a16="http://schemas.microsoft.com/office/drawing/2014/main" id="{4428E4BB-2263-4D19-8254-C9B54B8565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59978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342" name="Freeform: Shape 341">
              <a:extLst>
                <a:ext uri="{FF2B5EF4-FFF2-40B4-BE49-F238E27FC236}">
                  <a16:creationId xmlns:a16="http://schemas.microsoft.com/office/drawing/2014/main" id="{2366216E-6EA2-4872-8370-C5EC22520F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59978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43" name="Freeform: Shape 342">
              <a:extLst>
                <a:ext uri="{FF2B5EF4-FFF2-40B4-BE49-F238E27FC236}">
                  <a16:creationId xmlns:a16="http://schemas.microsoft.com/office/drawing/2014/main" id="{D66F8E3F-BF33-4F99-A1F0-EB5885BF2C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659026"/>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44" name="Freeform: Shape 343">
              <a:extLst>
                <a:ext uri="{FF2B5EF4-FFF2-40B4-BE49-F238E27FC236}">
                  <a16:creationId xmlns:a16="http://schemas.microsoft.com/office/drawing/2014/main" id="{EB506747-ED9D-43EA-BD67-DF7971849E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45" name="Freeform: Shape 344">
              <a:extLst>
                <a:ext uri="{FF2B5EF4-FFF2-40B4-BE49-F238E27FC236}">
                  <a16:creationId xmlns:a16="http://schemas.microsoft.com/office/drawing/2014/main" id="{AC803CE8-FFF7-40EA-AF62-102724C324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6590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346" name="Freeform: Shape 345">
              <a:extLst>
                <a:ext uri="{FF2B5EF4-FFF2-40B4-BE49-F238E27FC236}">
                  <a16:creationId xmlns:a16="http://schemas.microsoft.com/office/drawing/2014/main" id="{7EF6FFCA-06CC-4395-AEB0-425719A42D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47" name="Freeform: Shape 346">
              <a:extLst>
                <a:ext uri="{FF2B5EF4-FFF2-40B4-BE49-F238E27FC236}">
                  <a16:creationId xmlns:a16="http://schemas.microsoft.com/office/drawing/2014/main" id="{0D95F285-AAC0-4F32-8665-2677878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348" name="Freeform: Shape 347">
              <a:extLst>
                <a:ext uri="{FF2B5EF4-FFF2-40B4-BE49-F238E27FC236}">
                  <a16:creationId xmlns:a16="http://schemas.microsoft.com/office/drawing/2014/main" id="{8DFCCA2E-BF12-4D26-A5A4-A03387546A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49" name="Freeform: Shape 348">
              <a:extLst>
                <a:ext uri="{FF2B5EF4-FFF2-40B4-BE49-F238E27FC236}">
                  <a16:creationId xmlns:a16="http://schemas.microsoft.com/office/drawing/2014/main" id="{2ABEAC60-6AC3-4D6A-95F9-2E79F6BE00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718177"/>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50" name="Freeform: Shape 349">
              <a:extLst>
                <a:ext uri="{FF2B5EF4-FFF2-40B4-BE49-F238E27FC236}">
                  <a16:creationId xmlns:a16="http://schemas.microsoft.com/office/drawing/2014/main" id="{FA6015B7-49FE-4729-B2F4-585F0F305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51" name="Freeform: Shape 350">
              <a:extLst>
                <a:ext uri="{FF2B5EF4-FFF2-40B4-BE49-F238E27FC236}">
                  <a16:creationId xmlns:a16="http://schemas.microsoft.com/office/drawing/2014/main" id="{D611DEB1-76FE-4625-9449-88E52D15F4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718177"/>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352" name="Freeform: Shape 351">
              <a:extLst>
                <a:ext uri="{FF2B5EF4-FFF2-40B4-BE49-F238E27FC236}">
                  <a16:creationId xmlns:a16="http://schemas.microsoft.com/office/drawing/2014/main" id="{97F031C1-1AA7-4CA7-ADD3-E0577626E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53" name="Freeform: Shape 352">
              <a:extLst>
                <a:ext uri="{FF2B5EF4-FFF2-40B4-BE49-F238E27FC236}">
                  <a16:creationId xmlns:a16="http://schemas.microsoft.com/office/drawing/2014/main" id="{96F5D0CB-22E6-4536-8403-F42527F31F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71817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354" name="Freeform: Shape 353">
              <a:extLst>
                <a:ext uri="{FF2B5EF4-FFF2-40B4-BE49-F238E27FC236}">
                  <a16:creationId xmlns:a16="http://schemas.microsoft.com/office/drawing/2014/main" id="{A32718AB-7401-4F66-9C77-E06C3CF7CD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71817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55" name="Freeform: Shape 354">
              <a:extLst>
                <a:ext uri="{FF2B5EF4-FFF2-40B4-BE49-F238E27FC236}">
                  <a16:creationId xmlns:a16="http://schemas.microsoft.com/office/drawing/2014/main" id="{85B6B5F1-D1E4-45A3-8117-348D02D2A3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2" y="3777419"/>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56" name="Freeform: Shape 355">
              <a:extLst>
                <a:ext uri="{FF2B5EF4-FFF2-40B4-BE49-F238E27FC236}">
                  <a16:creationId xmlns:a16="http://schemas.microsoft.com/office/drawing/2014/main" id="{534869FD-184C-42DB-B9DA-293DB67E5E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2" y="377741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57" name="Freeform: Shape 356">
              <a:extLst>
                <a:ext uri="{FF2B5EF4-FFF2-40B4-BE49-F238E27FC236}">
                  <a16:creationId xmlns:a16="http://schemas.microsoft.com/office/drawing/2014/main" id="{A781504F-CAFD-4201-B288-8B4A809B43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8" y="3777419"/>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358" name="Freeform: Shape 357">
              <a:extLst>
                <a:ext uri="{FF2B5EF4-FFF2-40B4-BE49-F238E27FC236}">
                  <a16:creationId xmlns:a16="http://schemas.microsoft.com/office/drawing/2014/main" id="{D9FC8348-2BA6-4631-8AA7-D63CD898C5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4" y="3777383"/>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59" name="Freeform: Shape 358">
              <a:extLst>
                <a:ext uri="{FF2B5EF4-FFF2-40B4-BE49-F238E27FC236}">
                  <a16:creationId xmlns:a16="http://schemas.microsoft.com/office/drawing/2014/main" id="{C1AF95A2-64EA-45E2-A43B-1EBD569109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7" y="37774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360" name="Freeform: Shape 359">
              <a:extLst>
                <a:ext uri="{FF2B5EF4-FFF2-40B4-BE49-F238E27FC236}">
                  <a16:creationId xmlns:a16="http://schemas.microsoft.com/office/drawing/2014/main" id="{CFC80050-240D-434A-BFCB-DE4DA4FAF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4" y="37774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grpSp>
      <p:sp>
        <p:nvSpPr>
          <p:cNvPr id="3" name="Content Placeholder 2">
            <a:extLst>
              <a:ext uri="{FF2B5EF4-FFF2-40B4-BE49-F238E27FC236}">
                <a16:creationId xmlns:a16="http://schemas.microsoft.com/office/drawing/2014/main" id="{FC33ECF7-EBCF-67F8-CC53-F6A82E15ED16}"/>
              </a:ext>
            </a:extLst>
          </p:cNvPr>
          <p:cNvSpPr>
            <a:spLocks noGrp="1"/>
          </p:cNvSpPr>
          <p:nvPr>
            <p:ph idx="1"/>
          </p:nvPr>
        </p:nvSpPr>
        <p:spPr>
          <a:xfrm>
            <a:off x="6270281" y="281103"/>
            <a:ext cx="5953688" cy="6295791"/>
          </a:xfrm>
        </p:spPr>
        <p:txBody>
          <a:bodyPr>
            <a:normAutofit/>
          </a:bodyPr>
          <a:lstStyle/>
          <a:p>
            <a:pPr marL="0" indent="0">
              <a:buNone/>
            </a:pPr>
            <a:r>
              <a:rPr lang="en-US" sz="2400" dirty="0">
                <a:solidFill>
                  <a:schemeClr val="bg1"/>
                </a:solidFill>
              </a:rPr>
              <a:t>SEWP I- </a:t>
            </a:r>
            <a:r>
              <a:rPr lang="en-US" sz="2400" i="1" dirty="0">
                <a:solidFill>
                  <a:schemeClr val="bg1"/>
                </a:solidFill>
              </a:rPr>
              <a:t>(Feb 1993- Feb 1997)</a:t>
            </a:r>
          </a:p>
          <a:p>
            <a:pPr marL="0" indent="0">
              <a:buNone/>
            </a:pPr>
            <a:r>
              <a:rPr lang="en-US" sz="1800" i="1" dirty="0">
                <a:solidFill>
                  <a:schemeClr val="bg1"/>
                </a:solidFill>
              </a:rPr>
              <a:t>$800M -  4 year period of performance</a:t>
            </a:r>
          </a:p>
          <a:p>
            <a:pPr marL="0" indent="0">
              <a:buNone/>
            </a:pPr>
            <a:r>
              <a:rPr lang="en-US" sz="1800" i="1" dirty="0">
                <a:solidFill>
                  <a:schemeClr val="bg1"/>
                </a:solidFill>
              </a:rPr>
              <a:t>Awarded to 8 companies</a:t>
            </a:r>
          </a:p>
          <a:p>
            <a:pPr marL="0" indent="0">
              <a:buNone/>
            </a:pPr>
            <a:endParaRPr lang="en-US" sz="2400" i="1" dirty="0">
              <a:solidFill>
                <a:schemeClr val="bg1"/>
              </a:solidFill>
            </a:endParaRPr>
          </a:p>
          <a:p>
            <a:pPr marL="0" indent="0">
              <a:buNone/>
            </a:pPr>
            <a:r>
              <a:rPr lang="en-US" sz="2400" dirty="0">
                <a:solidFill>
                  <a:schemeClr val="bg1"/>
                </a:solidFill>
              </a:rPr>
              <a:t>SEWP II- (Nov 1996- July 2001)</a:t>
            </a:r>
          </a:p>
          <a:p>
            <a:pPr marL="0" indent="0">
              <a:buNone/>
            </a:pPr>
            <a:r>
              <a:rPr lang="en-US" sz="2000" dirty="0">
                <a:solidFill>
                  <a:schemeClr val="bg1"/>
                </a:solidFill>
              </a:rPr>
              <a:t>$ 1.8B -  4.5 year period of performance</a:t>
            </a:r>
          </a:p>
          <a:p>
            <a:pPr marL="0" indent="0">
              <a:buNone/>
            </a:pPr>
            <a:r>
              <a:rPr lang="en-US" sz="2000" i="1" dirty="0">
                <a:solidFill>
                  <a:schemeClr val="bg1"/>
                </a:solidFill>
              </a:rPr>
              <a:t>Awarded to 16 companies</a:t>
            </a:r>
          </a:p>
          <a:p>
            <a:pPr marL="0" indent="0">
              <a:buNone/>
            </a:pPr>
            <a:endParaRPr lang="en-US" sz="2400" dirty="0">
              <a:solidFill>
                <a:schemeClr val="bg1"/>
              </a:solidFill>
            </a:endParaRPr>
          </a:p>
          <a:p>
            <a:pPr marL="0" indent="0">
              <a:buNone/>
            </a:pPr>
            <a:r>
              <a:rPr lang="en-US" sz="2400" dirty="0">
                <a:solidFill>
                  <a:schemeClr val="bg1"/>
                </a:solidFill>
              </a:rPr>
              <a:t>SEWP III- (July 2001- Sept 2007)</a:t>
            </a:r>
          </a:p>
          <a:p>
            <a:pPr marL="0" indent="0">
              <a:buNone/>
            </a:pPr>
            <a:r>
              <a:rPr lang="en-US" sz="1800" dirty="0">
                <a:solidFill>
                  <a:schemeClr val="bg1"/>
                </a:solidFill>
              </a:rPr>
              <a:t>$5 B – 6 year period of performance</a:t>
            </a:r>
            <a:r>
              <a:rPr lang="en-US" sz="1800" i="1" dirty="0">
                <a:solidFill>
                  <a:schemeClr val="bg1"/>
                </a:solidFill>
              </a:rPr>
              <a:t> </a:t>
            </a:r>
          </a:p>
          <a:p>
            <a:pPr marL="0" indent="0">
              <a:buNone/>
            </a:pPr>
            <a:r>
              <a:rPr lang="en-US" sz="1800" i="1" dirty="0">
                <a:solidFill>
                  <a:schemeClr val="bg1"/>
                </a:solidFill>
              </a:rPr>
              <a:t>Awarded to 16 companies</a:t>
            </a:r>
            <a:endParaRPr lang="en-US" sz="1800" dirty="0">
              <a:solidFill>
                <a:schemeClr val="bg1"/>
              </a:solidFill>
            </a:endParaRPr>
          </a:p>
          <a:p>
            <a:pPr marL="0" indent="0">
              <a:buNone/>
            </a:pPr>
            <a:endParaRPr lang="en-US" sz="2400" dirty="0">
              <a:solidFill>
                <a:schemeClr val="bg1"/>
              </a:solidFill>
            </a:endParaRPr>
          </a:p>
          <a:p>
            <a:pPr marL="0" indent="0">
              <a:buNone/>
            </a:pPr>
            <a:r>
              <a:rPr lang="en-US" sz="2400" dirty="0">
                <a:solidFill>
                  <a:schemeClr val="bg1"/>
                </a:solidFill>
              </a:rPr>
              <a:t>SEWP IV- ( May 2007- April 2015)</a:t>
            </a:r>
          </a:p>
          <a:p>
            <a:pPr marL="0" indent="0">
              <a:buNone/>
            </a:pPr>
            <a:r>
              <a:rPr lang="en-US" sz="1800" dirty="0">
                <a:solidFill>
                  <a:schemeClr val="bg1"/>
                </a:solidFill>
              </a:rPr>
              <a:t>$ 19.1B – 8 year period of performance</a:t>
            </a:r>
          </a:p>
          <a:p>
            <a:pPr marL="0" indent="0">
              <a:buNone/>
            </a:pPr>
            <a:r>
              <a:rPr lang="en-US" sz="1800" i="1" dirty="0">
                <a:solidFill>
                  <a:schemeClr val="bg1"/>
                </a:solidFill>
              </a:rPr>
              <a:t>Awarded to 40 companies</a:t>
            </a:r>
            <a:endParaRPr lang="en-US" sz="2400" dirty="0">
              <a:solidFill>
                <a:schemeClr val="bg1"/>
              </a:solidFill>
            </a:endParaRPr>
          </a:p>
        </p:txBody>
      </p:sp>
    </p:spTree>
    <p:extLst>
      <p:ext uri="{BB962C8B-B14F-4D97-AF65-F5344CB8AC3E}">
        <p14:creationId xmlns:p14="http://schemas.microsoft.com/office/powerpoint/2010/main" val="2692172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D989A460-D874-B03F-AF3F-6FA102A795F5}"/>
              </a:ext>
            </a:extLst>
          </p:cNvPr>
          <p:cNvSpPr>
            <a:spLocks noGrp="1"/>
          </p:cNvSpPr>
          <p:nvPr>
            <p:ph type="title"/>
          </p:nvPr>
        </p:nvSpPr>
        <p:spPr>
          <a:xfrm>
            <a:off x="838199" y="669925"/>
            <a:ext cx="5076825" cy="1325563"/>
          </a:xfrm>
        </p:spPr>
        <p:txBody>
          <a:bodyPr anchor="b">
            <a:normAutofit/>
          </a:bodyPr>
          <a:lstStyle/>
          <a:p>
            <a:r>
              <a:rPr lang="en-US" sz="4400" dirty="0">
                <a:solidFill>
                  <a:schemeClr val="bg1"/>
                </a:solidFill>
              </a:rPr>
              <a:t>PRESENT</a:t>
            </a:r>
          </a:p>
        </p:txBody>
      </p:sp>
      <p:cxnSp>
        <p:nvCxnSpPr>
          <p:cNvPr id="10" name="Straight Connector 9">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6416897-3047-8984-5CE4-67D2977989FD}"/>
              </a:ext>
            </a:extLst>
          </p:cNvPr>
          <p:cNvSpPr>
            <a:spLocks noGrp="1"/>
          </p:cNvSpPr>
          <p:nvPr>
            <p:ph idx="1"/>
          </p:nvPr>
        </p:nvSpPr>
        <p:spPr>
          <a:xfrm>
            <a:off x="1392667" y="2398957"/>
            <a:ext cx="9406666" cy="3526144"/>
          </a:xfrm>
        </p:spPr>
        <p:txBody>
          <a:bodyPr>
            <a:normAutofit/>
          </a:bodyPr>
          <a:lstStyle/>
          <a:p>
            <a:pPr marL="0" indent="0">
              <a:buNone/>
            </a:pPr>
            <a:r>
              <a:rPr lang="en-US" dirty="0">
                <a:solidFill>
                  <a:schemeClr val="bg1"/>
                </a:solidFill>
              </a:rPr>
              <a:t>SEWP V (May 2015- April 2025)</a:t>
            </a:r>
          </a:p>
          <a:p>
            <a:r>
              <a:rPr lang="en-US" dirty="0">
                <a:solidFill>
                  <a:schemeClr val="bg1"/>
                </a:solidFill>
              </a:rPr>
              <a:t>5 Year Base </a:t>
            </a:r>
          </a:p>
          <a:p>
            <a:pPr lvl="1"/>
            <a:r>
              <a:rPr lang="en-US" dirty="0">
                <a:solidFill>
                  <a:schemeClr val="bg1"/>
                </a:solidFill>
              </a:rPr>
              <a:t>5 Year Option Period Renewed in 2020. </a:t>
            </a:r>
          </a:p>
          <a:p>
            <a:r>
              <a:rPr lang="en-US" dirty="0">
                <a:solidFill>
                  <a:schemeClr val="bg1"/>
                </a:solidFill>
              </a:rPr>
              <a:t>147 Contract Holders</a:t>
            </a:r>
          </a:p>
          <a:p>
            <a:r>
              <a:rPr lang="en-US" dirty="0">
                <a:solidFill>
                  <a:schemeClr val="bg1"/>
                </a:solidFill>
              </a:rPr>
              <a:t>$ 62.8B (to date)</a:t>
            </a:r>
            <a:endParaRPr lang="en-US" sz="1800" dirty="0">
              <a:solidFill>
                <a:schemeClr val="bg1"/>
              </a:solidFill>
            </a:endParaRPr>
          </a:p>
        </p:txBody>
      </p:sp>
      <p:sp>
        <p:nvSpPr>
          <p:cNvPr id="12" name="Rectangle 11">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60182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1">
            <a:extLst>
              <a:ext uri="{FF2B5EF4-FFF2-40B4-BE49-F238E27FC236}">
                <a16:creationId xmlns:a16="http://schemas.microsoft.com/office/drawing/2014/main" id="{73D19272-CFB9-506F-DC86-17A19CF4C635}"/>
              </a:ext>
            </a:extLst>
          </p:cNvPr>
          <p:cNvSpPr>
            <a:spLocks noGrp="1"/>
          </p:cNvSpPr>
          <p:nvPr>
            <p:ph type="title"/>
          </p:nvPr>
        </p:nvSpPr>
        <p:spPr>
          <a:xfrm>
            <a:off x="451384" y="-76843"/>
            <a:ext cx="8716661" cy="1325563"/>
          </a:xfrm>
        </p:spPr>
        <p:txBody>
          <a:bodyPr/>
          <a:lstStyle/>
          <a:p>
            <a:r>
              <a:rPr lang="en-US" dirty="0">
                <a:solidFill>
                  <a:schemeClr val="accent1"/>
                </a:solidFill>
              </a:rPr>
              <a:t>What can be procured through SEWP V?</a:t>
            </a:r>
            <a:endParaRPr lang="en-US" dirty="0"/>
          </a:p>
        </p:txBody>
      </p:sp>
      <p:graphicFrame>
        <p:nvGraphicFramePr>
          <p:cNvPr id="37" name="Table 36" descr=" Information Technology&#10;Computer Hardware, Tablets&#10;Storage&#10;Security&#10; Software &amp; Cloud&#10;Software&#10;Virtualization and Cloud Computing&#10;XaaS&#10; Networking &amp; Communications&#10;Network Appliances: Routers, Modems&#10;Telecommunication Devices and Monthly Service&#10; Supporting Technology&#10;Scanners, Printers, Copiers, Shredders &#10;Associated Supplies and Accessories&#10;Sensors&#10; AV/Conferencing&#10;A/V Equipment and Accessories&#10;TVs, Display Monitors, Projectors and Screens&#10; Services&#10;Maintenance / Warranty&#10;Site Planning / Installation&#10;Product Based Training&#10;Product Based Engineering Services"/>
          <p:cNvGraphicFramePr>
            <a:graphicFrameLocks noGrp="1"/>
          </p:cNvGraphicFramePr>
          <p:nvPr>
            <p:extLst>
              <p:ext uri="{D42A27DB-BD31-4B8C-83A1-F6EECF244321}">
                <p14:modId xmlns:p14="http://schemas.microsoft.com/office/powerpoint/2010/main" val="3486986480"/>
              </p:ext>
            </p:extLst>
          </p:nvPr>
        </p:nvGraphicFramePr>
        <p:xfrm>
          <a:off x="587730" y="1112199"/>
          <a:ext cx="9962059" cy="5206404"/>
        </p:xfrm>
        <a:graphic>
          <a:graphicData uri="http://schemas.openxmlformats.org/drawingml/2006/table">
            <a:tbl>
              <a:tblPr firstRow="1" bandRow="1">
                <a:tableStyleId>{BC89EF96-8CEA-46FF-86C4-4CE0E7609802}</a:tableStyleId>
              </a:tblPr>
              <a:tblGrid>
                <a:gridCol w="3701263">
                  <a:extLst>
                    <a:ext uri="{9D8B030D-6E8A-4147-A177-3AD203B41FA5}">
                      <a16:colId xmlns:a16="http://schemas.microsoft.com/office/drawing/2014/main" val="20000"/>
                    </a:ext>
                  </a:extLst>
                </a:gridCol>
                <a:gridCol w="6260796">
                  <a:extLst>
                    <a:ext uri="{9D8B030D-6E8A-4147-A177-3AD203B41FA5}">
                      <a16:colId xmlns:a16="http://schemas.microsoft.com/office/drawing/2014/main" val="20001"/>
                    </a:ext>
                  </a:extLst>
                </a:gridCol>
              </a:tblGrid>
              <a:tr h="404103">
                <a:tc gridSpan="2">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800" b="1" kern="0" dirty="0">
                          <a:solidFill>
                            <a:srgbClr val="000000"/>
                          </a:solidFill>
                          <a:latin typeface="+mn-lt"/>
                        </a:rPr>
                        <a:t>SEWP</a:t>
                      </a:r>
                      <a:r>
                        <a:rPr lang="en-US" sz="1400" b="1" kern="0" baseline="0" dirty="0">
                          <a:solidFill>
                            <a:srgbClr val="000000"/>
                          </a:solidFill>
                          <a:latin typeface="+mn-lt"/>
                        </a:rPr>
                        <a:t> IS A SOLUTIONS CONTRACT</a:t>
                      </a:r>
                      <a:endParaRPr lang="en-US" sz="1400" b="1" kern="0" dirty="0">
                        <a:solidFill>
                          <a:srgbClr val="000000"/>
                        </a:solidFill>
                        <a:latin typeface="+mn-lt"/>
                      </a:endParaRPr>
                    </a:p>
                  </a:txBody>
                  <a:tcPr marL="182880">
                    <a:solidFill>
                      <a:srgbClr val="0070C0">
                        <a:alpha val="20000"/>
                      </a:srgbClr>
                    </a:solidFill>
                  </a:tcPr>
                </a:tc>
                <a:tc hMerge="1">
                  <a:txBody>
                    <a:bodyPr/>
                    <a:lstStyle/>
                    <a:p>
                      <a:pPr marL="0" lvl="0" indent="0" eaLnBrk="0" fontAlgn="base" hangingPunct="0">
                        <a:lnSpc>
                          <a:spcPct val="100000"/>
                        </a:lnSpc>
                        <a:spcBef>
                          <a:spcPts val="0"/>
                        </a:spcBef>
                        <a:spcAft>
                          <a:spcPct val="0"/>
                        </a:spcAft>
                        <a:buClr>
                          <a:srgbClr val="000000"/>
                        </a:buClr>
                        <a:buNone/>
                        <a:defRPr/>
                      </a:pPr>
                      <a:endParaRPr lang="en-US" sz="1600" b="0" kern="0" dirty="0">
                        <a:solidFill>
                          <a:srgbClr val="000000"/>
                        </a:solidFill>
                        <a:latin typeface="Arial"/>
                      </a:endParaRPr>
                    </a:p>
                  </a:txBody>
                  <a:tcPr marL="182880"/>
                </a:tc>
                <a:extLst>
                  <a:ext uri="{0D108BD9-81ED-4DB2-BD59-A6C34878D82A}">
                    <a16:rowId xmlns:a16="http://schemas.microsoft.com/office/drawing/2014/main" val="10000"/>
                  </a:ext>
                </a:extLst>
              </a:tr>
              <a:tr h="304316">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600" b="1" kern="0" dirty="0">
                          <a:solidFill>
                            <a:srgbClr val="000000"/>
                          </a:solidFill>
                          <a:latin typeface="Arial Black" pitchFamily="34" charset="0"/>
                        </a:rPr>
                        <a:t>Technical</a:t>
                      </a:r>
                      <a:r>
                        <a:rPr lang="en-US" sz="1600" b="1" kern="0" baseline="0" dirty="0">
                          <a:solidFill>
                            <a:srgbClr val="000000"/>
                          </a:solidFill>
                          <a:latin typeface="Arial Black" pitchFamily="34" charset="0"/>
                        </a:rPr>
                        <a:t> Areas</a:t>
                      </a:r>
                      <a:endParaRPr lang="en-US" sz="1600" b="1" kern="0" dirty="0">
                        <a:solidFill>
                          <a:srgbClr val="000000"/>
                        </a:solidFill>
                        <a:latin typeface="Arial Black" pitchFamily="34" charset="0"/>
                      </a:endParaRPr>
                    </a:p>
                  </a:txBody>
                  <a:tcPr marL="182880"/>
                </a:tc>
                <a:tc>
                  <a:txBody>
                    <a:bodyPr/>
                    <a:lstStyle/>
                    <a:p>
                      <a:pPr marL="0" marR="0" lvl="0" indent="0" algn="l" defTabSz="914400" rtl="0" eaLnBrk="0" fontAlgn="base" latinLnBrk="0" hangingPunct="0">
                        <a:lnSpc>
                          <a:spcPct val="100000"/>
                        </a:lnSpc>
                        <a:spcBef>
                          <a:spcPts val="0"/>
                        </a:spcBef>
                        <a:spcAft>
                          <a:spcPct val="0"/>
                        </a:spcAft>
                        <a:buClr>
                          <a:srgbClr val="000000"/>
                        </a:buClr>
                        <a:buSzTx/>
                        <a:buFontTx/>
                        <a:buNone/>
                        <a:tabLst/>
                        <a:defRPr/>
                      </a:pPr>
                      <a:r>
                        <a:rPr lang="en-US" sz="1400" b="1" kern="0" dirty="0">
                          <a:solidFill>
                            <a:srgbClr val="000000"/>
                          </a:solidFill>
                          <a:latin typeface="Arial Black" pitchFamily="34" charset="0"/>
                        </a:rPr>
                        <a:t>Examples</a:t>
                      </a:r>
                    </a:p>
                  </a:txBody>
                  <a:tcPr marL="182880"/>
                </a:tc>
                <a:extLst>
                  <a:ext uri="{0D108BD9-81ED-4DB2-BD59-A6C34878D82A}">
                    <a16:rowId xmlns:a16="http://schemas.microsoft.com/office/drawing/2014/main" val="4209770022"/>
                  </a:ext>
                </a:extLst>
              </a:tr>
              <a:tr h="887590">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400" b="1" kern="0" dirty="0"/>
                        <a:t>Information Technology &amp;</a:t>
                      </a:r>
                      <a:r>
                        <a:rPr lang="en-US" sz="1400" b="1" kern="0" baseline="0" dirty="0"/>
                        <a:t> Networking</a:t>
                      </a:r>
                      <a:endParaRPr lang="en-US" sz="1400" b="1" kern="0" dirty="0">
                        <a:solidFill>
                          <a:srgbClr val="000000"/>
                        </a:solidFill>
                        <a:latin typeface="Arial Black" pitchFamily="34" charset="0"/>
                      </a:endParaRPr>
                    </a:p>
                  </a:txBody>
                  <a:tcPr marL="182880"/>
                </a:tc>
                <a:tc>
                  <a:txBody>
                    <a:bodyPr/>
                    <a:lstStyle/>
                    <a:p>
                      <a:pPr marL="0" lvl="0" indent="0" eaLnBrk="0" fontAlgn="base" hangingPunct="0">
                        <a:lnSpc>
                          <a:spcPct val="100000"/>
                        </a:lnSpc>
                        <a:spcBef>
                          <a:spcPts val="0"/>
                        </a:spcBef>
                        <a:spcAft>
                          <a:spcPct val="0"/>
                        </a:spcAft>
                        <a:buClr>
                          <a:srgbClr val="000000"/>
                        </a:buClr>
                        <a:buNone/>
                        <a:defRPr/>
                      </a:pPr>
                      <a:r>
                        <a:rPr lang="en-US" sz="1400" kern="0" dirty="0"/>
                        <a:t>Computer Hardware, Tablets</a:t>
                      </a:r>
                    </a:p>
                    <a:p>
                      <a:pPr marL="0" marR="0" lvl="0" indent="0" algn="l" defTabSz="914400" rtl="0" eaLnBrk="0" fontAlgn="base" latinLnBrk="0" hangingPunct="0">
                        <a:lnSpc>
                          <a:spcPct val="100000"/>
                        </a:lnSpc>
                        <a:spcBef>
                          <a:spcPts val="0"/>
                        </a:spcBef>
                        <a:spcAft>
                          <a:spcPct val="0"/>
                        </a:spcAft>
                        <a:buClr>
                          <a:srgbClr val="000000"/>
                        </a:buClr>
                        <a:buSzTx/>
                        <a:buFontTx/>
                        <a:buNone/>
                        <a:tabLst/>
                        <a:defRPr/>
                      </a:pPr>
                      <a:r>
                        <a:rPr lang="en-US" sz="1400" kern="0" dirty="0"/>
                        <a:t>Network Appliances: Routers, Modems, VOIP</a:t>
                      </a:r>
                    </a:p>
                    <a:p>
                      <a:pPr marL="0" lvl="0" indent="0" eaLnBrk="0" fontAlgn="base" hangingPunct="0">
                        <a:lnSpc>
                          <a:spcPct val="100000"/>
                        </a:lnSpc>
                        <a:spcBef>
                          <a:spcPts val="0"/>
                        </a:spcBef>
                        <a:spcAft>
                          <a:spcPct val="0"/>
                        </a:spcAft>
                        <a:buClr>
                          <a:srgbClr val="000000"/>
                        </a:buClr>
                        <a:buNone/>
                        <a:defRPr/>
                      </a:pPr>
                      <a:r>
                        <a:rPr lang="en-US" sz="1400" kern="0" dirty="0"/>
                        <a:t>Storage</a:t>
                      </a:r>
                    </a:p>
                    <a:p>
                      <a:pPr marL="0" lvl="0" indent="0" eaLnBrk="0" fontAlgn="base" hangingPunct="0">
                        <a:lnSpc>
                          <a:spcPct val="100000"/>
                        </a:lnSpc>
                        <a:spcBef>
                          <a:spcPts val="0"/>
                        </a:spcBef>
                        <a:spcAft>
                          <a:spcPct val="0"/>
                        </a:spcAft>
                        <a:buClr>
                          <a:srgbClr val="000000"/>
                        </a:buClr>
                        <a:buNone/>
                        <a:defRPr/>
                      </a:pPr>
                      <a:r>
                        <a:rPr lang="en-US" sz="1400" kern="0" dirty="0"/>
                        <a:t>Security</a:t>
                      </a:r>
                      <a:endParaRPr lang="en-US" sz="1400" b="0" kern="0" dirty="0">
                        <a:solidFill>
                          <a:srgbClr val="000000"/>
                        </a:solidFill>
                        <a:latin typeface="Arial"/>
                      </a:endParaRPr>
                    </a:p>
                  </a:txBody>
                  <a:tcPr marL="182880"/>
                </a:tc>
                <a:extLst>
                  <a:ext uri="{0D108BD9-81ED-4DB2-BD59-A6C34878D82A}">
                    <a16:rowId xmlns:a16="http://schemas.microsoft.com/office/drawing/2014/main" val="10001"/>
                  </a:ext>
                </a:extLst>
              </a:tr>
              <a:tr h="684712">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400" b="1" kern="0" dirty="0"/>
                        <a:t>Software &amp; Cloud</a:t>
                      </a:r>
                      <a:endParaRPr lang="en-US" sz="1400" b="1" kern="0" dirty="0">
                        <a:solidFill>
                          <a:srgbClr val="000000"/>
                        </a:solidFill>
                        <a:latin typeface="Arial Black" pitchFamily="34" charset="0"/>
                      </a:endParaRPr>
                    </a:p>
                  </a:txBody>
                  <a:tcPr marL="182880"/>
                </a:tc>
                <a:tc>
                  <a:txBody>
                    <a:bodyPr/>
                    <a:lstStyle/>
                    <a:p>
                      <a:pPr marL="0" marR="0" lvl="0" indent="0" algn="l" defTabSz="914400" rtl="0" eaLnBrk="0" fontAlgn="base" latinLnBrk="0" hangingPunct="0">
                        <a:lnSpc>
                          <a:spcPct val="100000"/>
                        </a:lnSpc>
                        <a:spcBef>
                          <a:spcPts val="0"/>
                        </a:spcBef>
                        <a:spcAft>
                          <a:spcPct val="0"/>
                        </a:spcAft>
                        <a:buClr>
                          <a:srgbClr val="000000"/>
                        </a:buClr>
                        <a:buSzTx/>
                        <a:buFontTx/>
                        <a:buNone/>
                        <a:tabLst/>
                        <a:defRPr/>
                      </a:pPr>
                      <a:r>
                        <a:rPr lang="en-US" sz="1400" kern="0" dirty="0"/>
                        <a:t>Software</a:t>
                      </a:r>
                    </a:p>
                    <a:p>
                      <a:pPr marL="0" marR="0" lvl="0" indent="0" algn="l" defTabSz="914400" rtl="0" eaLnBrk="0" fontAlgn="base" latinLnBrk="0" hangingPunct="0">
                        <a:lnSpc>
                          <a:spcPct val="100000"/>
                        </a:lnSpc>
                        <a:spcBef>
                          <a:spcPts val="0"/>
                        </a:spcBef>
                        <a:spcAft>
                          <a:spcPct val="0"/>
                        </a:spcAft>
                        <a:buClr>
                          <a:srgbClr val="000000"/>
                        </a:buClr>
                        <a:buSzTx/>
                        <a:buFontTx/>
                        <a:buNone/>
                        <a:tabLst/>
                        <a:defRPr/>
                      </a:pPr>
                      <a:r>
                        <a:rPr lang="en-US" sz="1400" kern="0" dirty="0"/>
                        <a:t>Virtualization and Cloud Computing</a:t>
                      </a:r>
                    </a:p>
                    <a:p>
                      <a:pPr marL="0" marR="0" lvl="0" indent="0" algn="l" defTabSz="914400" rtl="0" eaLnBrk="0" fontAlgn="base" latinLnBrk="0" hangingPunct="0">
                        <a:lnSpc>
                          <a:spcPct val="100000"/>
                        </a:lnSpc>
                        <a:spcBef>
                          <a:spcPts val="0"/>
                        </a:spcBef>
                        <a:spcAft>
                          <a:spcPct val="0"/>
                        </a:spcAft>
                        <a:buClr>
                          <a:srgbClr val="000000"/>
                        </a:buClr>
                        <a:buSzTx/>
                        <a:buFontTx/>
                        <a:buNone/>
                        <a:tabLst/>
                        <a:defRPr/>
                      </a:pPr>
                      <a:r>
                        <a:rPr lang="en-US" sz="1400" kern="0" dirty="0"/>
                        <a:t>XaaS (</a:t>
                      </a:r>
                      <a:r>
                        <a:rPr lang="en-US" sz="1400" kern="0" baseline="0" dirty="0"/>
                        <a:t>e.g. SaaS=Storage as a Service)</a:t>
                      </a:r>
                      <a:endParaRPr lang="en-US" sz="1400" kern="0" dirty="0"/>
                    </a:p>
                  </a:txBody>
                  <a:tcPr marL="182880"/>
                </a:tc>
                <a:extLst>
                  <a:ext uri="{0D108BD9-81ED-4DB2-BD59-A6C34878D82A}">
                    <a16:rowId xmlns:a16="http://schemas.microsoft.com/office/drawing/2014/main" val="10002"/>
                  </a:ext>
                </a:extLst>
              </a:tr>
              <a:tr h="352327">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400" b="1" kern="0" dirty="0"/>
                        <a:t>Mobility &amp; Communications</a:t>
                      </a:r>
                      <a:endParaRPr lang="en-US" sz="1400" b="1" kern="0" dirty="0">
                        <a:solidFill>
                          <a:srgbClr val="000000"/>
                        </a:solidFill>
                        <a:latin typeface="Arial Black" pitchFamily="34" charset="0"/>
                      </a:endParaRPr>
                    </a:p>
                  </a:txBody>
                  <a:tcPr marL="182880"/>
                </a:tc>
                <a:tc>
                  <a:txBody>
                    <a:bodyPr/>
                    <a:lstStyle/>
                    <a:p>
                      <a:pPr marL="285750" lvl="0" indent="-285750" eaLnBrk="0" fontAlgn="base" hangingPunct="0">
                        <a:lnSpc>
                          <a:spcPct val="100000"/>
                        </a:lnSpc>
                        <a:spcBef>
                          <a:spcPts val="0"/>
                        </a:spcBef>
                        <a:spcAft>
                          <a:spcPct val="0"/>
                        </a:spcAft>
                        <a:buClr>
                          <a:srgbClr val="000000"/>
                        </a:buClr>
                        <a:buNone/>
                        <a:defRPr/>
                      </a:pPr>
                      <a:r>
                        <a:rPr lang="en-US" sz="1400" kern="0" dirty="0"/>
                        <a:t>Telecommunication Devices and Monthly Service</a:t>
                      </a:r>
                      <a:endParaRPr lang="en-US" sz="1100" kern="0" dirty="0">
                        <a:solidFill>
                          <a:srgbClr val="000000"/>
                        </a:solidFill>
                        <a:latin typeface="Arial"/>
                      </a:endParaRPr>
                    </a:p>
                  </a:txBody>
                  <a:tcPr marL="182880"/>
                </a:tc>
                <a:extLst>
                  <a:ext uri="{0D108BD9-81ED-4DB2-BD59-A6C34878D82A}">
                    <a16:rowId xmlns:a16="http://schemas.microsoft.com/office/drawing/2014/main" val="10003"/>
                  </a:ext>
                </a:extLst>
              </a:tr>
              <a:tr h="887590">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400" b="1" kern="0" dirty="0"/>
                        <a:t>Supporting Technology</a:t>
                      </a:r>
                      <a:endParaRPr lang="en-US" sz="1400" b="1" kern="0" dirty="0">
                        <a:solidFill>
                          <a:srgbClr val="000000"/>
                        </a:solidFill>
                        <a:latin typeface="Arial Black" pitchFamily="34" charset="0"/>
                      </a:endParaRPr>
                    </a:p>
                  </a:txBody>
                  <a:tcPr marL="182880"/>
                </a:tc>
                <a:tc>
                  <a:txBody>
                    <a:bodyPr/>
                    <a:lstStyle/>
                    <a:p>
                      <a:pPr marL="285750" lvl="0" indent="-285750" eaLnBrk="0" fontAlgn="base" hangingPunct="0">
                        <a:lnSpc>
                          <a:spcPct val="100000"/>
                        </a:lnSpc>
                        <a:spcBef>
                          <a:spcPts val="0"/>
                        </a:spcBef>
                        <a:spcAft>
                          <a:spcPct val="0"/>
                        </a:spcAft>
                        <a:buClr>
                          <a:srgbClr val="000000"/>
                        </a:buClr>
                        <a:buNone/>
                        <a:defRPr/>
                      </a:pPr>
                      <a:r>
                        <a:rPr lang="en-US" sz="1400" kern="0" dirty="0"/>
                        <a:t>Scanners, Printers, Copiers, Shredders </a:t>
                      </a:r>
                    </a:p>
                    <a:p>
                      <a:pPr marL="285750" lvl="0" indent="-285750" eaLnBrk="0" fontAlgn="base" hangingPunct="0">
                        <a:lnSpc>
                          <a:spcPct val="100000"/>
                        </a:lnSpc>
                        <a:spcBef>
                          <a:spcPts val="0"/>
                        </a:spcBef>
                        <a:spcAft>
                          <a:spcPct val="0"/>
                        </a:spcAft>
                        <a:buClr>
                          <a:srgbClr val="000000"/>
                        </a:buClr>
                        <a:buNone/>
                        <a:defRPr/>
                      </a:pPr>
                      <a:r>
                        <a:rPr lang="en-US" sz="1400" kern="0" dirty="0"/>
                        <a:t>Associated Supplies and Accessories</a:t>
                      </a:r>
                    </a:p>
                    <a:p>
                      <a:pPr marL="285750" lvl="0" indent="-285750" eaLnBrk="0" fontAlgn="base" hangingPunct="0">
                        <a:lnSpc>
                          <a:spcPct val="100000"/>
                        </a:lnSpc>
                        <a:spcBef>
                          <a:spcPts val="0"/>
                        </a:spcBef>
                        <a:spcAft>
                          <a:spcPct val="0"/>
                        </a:spcAft>
                        <a:buClr>
                          <a:srgbClr val="000000"/>
                        </a:buClr>
                        <a:buNone/>
                        <a:defRPr/>
                      </a:pPr>
                      <a:r>
                        <a:rPr lang="en-US" sz="1400" kern="0" dirty="0"/>
                        <a:t>Sensors</a:t>
                      </a:r>
                    </a:p>
                    <a:p>
                      <a:pPr marL="285750" lvl="0" indent="-285750" eaLnBrk="0" fontAlgn="base" hangingPunct="0">
                        <a:lnSpc>
                          <a:spcPct val="100000"/>
                        </a:lnSpc>
                        <a:spcBef>
                          <a:spcPts val="0"/>
                        </a:spcBef>
                        <a:spcAft>
                          <a:spcPct val="0"/>
                        </a:spcAft>
                        <a:buClr>
                          <a:srgbClr val="000000"/>
                        </a:buClr>
                        <a:buNone/>
                        <a:defRPr/>
                      </a:pPr>
                      <a:r>
                        <a:rPr lang="en-US" sz="1400" kern="0" dirty="0"/>
                        <a:t>Health IT</a:t>
                      </a:r>
                    </a:p>
                  </a:txBody>
                  <a:tcPr marL="182880"/>
                </a:tc>
                <a:extLst>
                  <a:ext uri="{0D108BD9-81ED-4DB2-BD59-A6C34878D82A}">
                    <a16:rowId xmlns:a16="http://schemas.microsoft.com/office/drawing/2014/main" val="10004"/>
                  </a:ext>
                </a:extLst>
              </a:tr>
              <a:tr h="548534">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400" b="1" kern="0" dirty="0"/>
                        <a:t>AV/Conferencing</a:t>
                      </a:r>
                      <a:endParaRPr lang="en-US" sz="1400" b="1" kern="0" dirty="0">
                        <a:solidFill>
                          <a:srgbClr val="000000"/>
                        </a:solidFill>
                        <a:latin typeface="Arial Black" pitchFamily="34" charset="0"/>
                      </a:endParaRPr>
                    </a:p>
                  </a:txBody>
                  <a:tcPr marL="182880"/>
                </a:tc>
                <a:tc>
                  <a:txBody>
                    <a:bodyPr/>
                    <a:lstStyle/>
                    <a:p>
                      <a:pPr marL="285750" lvl="0" indent="-285750" eaLnBrk="0" fontAlgn="base" hangingPunct="0">
                        <a:lnSpc>
                          <a:spcPct val="100000"/>
                        </a:lnSpc>
                        <a:spcBef>
                          <a:spcPts val="0"/>
                        </a:spcBef>
                        <a:spcAft>
                          <a:spcPct val="0"/>
                        </a:spcAft>
                        <a:buClr>
                          <a:srgbClr val="000000"/>
                        </a:buClr>
                        <a:buNone/>
                        <a:defRPr/>
                      </a:pPr>
                      <a:r>
                        <a:rPr lang="en-US" sz="1400" kern="0" dirty="0"/>
                        <a:t>A/V Equipment and Accessories</a:t>
                      </a:r>
                    </a:p>
                    <a:p>
                      <a:pPr marL="285750" lvl="0" indent="-285750" eaLnBrk="0" fontAlgn="base" hangingPunct="0">
                        <a:lnSpc>
                          <a:spcPct val="100000"/>
                        </a:lnSpc>
                        <a:spcBef>
                          <a:spcPts val="0"/>
                        </a:spcBef>
                        <a:spcAft>
                          <a:spcPct val="0"/>
                        </a:spcAft>
                        <a:buClr>
                          <a:srgbClr val="000000"/>
                        </a:buClr>
                        <a:buNone/>
                        <a:defRPr/>
                      </a:pPr>
                      <a:r>
                        <a:rPr lang="en-US" sz="1400" kern="0" dirty="0"/>
                        <a:t>TVs, Display Monitors, Projectors and Screens</a:t>
                      </a:r>
                      <a:endParaRPr lang="en-US" sz="1400" kern="0" dirty="0">
                        <a:solidFill>
                          <a:srgbClr val="000000"/>
                        </a:solidFill>
                        <a:latin typeface="Arial"/>
                      </a:endParaRPr>
                    </a:p>
                  </a:txBody>
                  <a:tcPr marL="182880"/>
                </a:tc>
                <a:extLst>
                  <a:ext uri="{0D108BD9-81ED-4DB2-BD59-A6C34878D82A}">
                    <a16:rowId xmlns:a16="http://schemas.microsoft.com/office/drawing/2014/main" val="10005"/>
                  </a:ext>
                </a:extLst>
              </a:tr>
              <a:tr h="887590">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400" b="1" kern="0" dirty="0"/>
                        <a:t>Services</a:t>
                      </a:r>
                      <a:endParaRPr lang="en-US" sz="1400" b="1" kern="0" dirty="0">
                        <a:solidFill>
                          <a:srgbClr val="000000"/>
                        </a:solidFill>
                        <a:latin typeface="Arial Black" pitchFamily="34" charset="0"/>
                      </a:endParaRPr>
                    </a:p>
                  </a:txBody>
                  <a:tcPr marL="182880"/>
                </a:tc>
                <a:tc>
                  <a:txBody>
                    <a:bodyPr/>
                    <a:lstStyle/>
                    <a:p>
                      <a:pPr marL="285750" lvl="0" indent="-285750" algn="l" eaLnBrk="0" fontAlgn="base" hangingPunct="0">
                        <a:lnSpc>
                          <a:spcPct val="100000"/>
                        </a:lnSpc>
                        <a:spcBef>
                          <a:spcPts val="0"/>
                        </a:spcBef>
                        <a:spcAft>
                          <a:spcPct val="0"/>
                        </a:spcAft>
                        <a:buClr>
                          <a:srgbClr val="000000"/>
                        </a:buClr>
                        <a:buNone/>
                        <a:defRPr/>
                      </a:pPr>
                      <a:r>
                        <a:rPr lang="en-US" sz="1400" kern="0" dirty="0"/>
                        <a:t>Maintenance / Warranty</a:t>
                      </a:r>
                    </a:p>
                    <a:p>
                      <a:pPr marL="285750" lvl="0" indent="-285750" algn="l" eaLnBrk="0" fontAlgn="base" hangingPunct="0">
                        <a:lnSpc>
                          <a:spcPct val="100000"/>
                        </a:lnSpc>
                        <a:spcBef>
                          <a:spcPts val="0"/>
                        </a:spcBef>
                        <a:spcAft>
                          <a:spcPct val="0"/>
                        </a:spcAft>
                        <a:buClr>
                          <a:srgbClr val="000000"/>
                        </a:buClr>
                        <a:buNone/>
                        <a:defRPr/>
                      </a:pPr>
                      <a:r>
                        <a:rPr lang="en-US" sz="1400" kern="0" dirty="0"/>
                        <a:t>Site Planning / Installation</a:t>
                      </a:r>
                    </a:p>
                    <a:p>
                      <a:pPr marL="285750" lvl="0" indent="-285750" algn="l" eaLnBrk="0" fontAlgn="base" hangingPunct="0">
                        <a:lnSpc>
                          <a:spcPct val="100000"/>
                        </a:lnSpc>
                        <a:spcBef>
                          <a:spcPts val="0"/>
                        </a:spcBef>
                        <a:spcAft>
                          <a:spcPct val="0"/>
                        </a:spcAft>
                        <a:buClr>
                          <a:srgbClr val="000000"/>
                        </a:buClr>
                        <a:buNone/>
                        <a:defRPr/>
                      </a:pPr>
                      <a:r>
                        <a:rPr lang="en-US" sz="1400" kern="0" dirty="0"/>
                        <a:t>Product</a:t>
                      </a:r>
                      <a:r>
                        <a:rPr lang="en-US" sz="1400" kern="0" baseline="0" dirty="0"/>
                        <a:t>-</a:t>
                      </a:r>
                      <a:r>
                        <a:rPr lang="en-US" sz="1400" kern="0" dirty="0"/>
                        <a:t>Based Training</a:t>
                      </a:r>
                    </a:p>
                    <a:p>
                      <a:pPr marL="285750" lvl="0" indent="-285750" algn="l" eaLnBrk="0" fontAlgn="base" hangingPunct="0">
                        <a:lnSpc>
                          <a:spcPct val="100000"/>
                        </a:lnSpc>
                        <a:spcBef>
                          <a:spcPts val="0"/>
                        </a:spcBef>
                        <a:spcAft>
                          <a:spcPct val="0"/>
                        </a:spcAft>
                        <a:buClr>
                          <a:srgbClr val="000000"/>
                        </a:buClr>
                        <a:buNone/>
                        <a:defRPr/>
                      </a:pPr>
                      <a:r>
                        <a:rPr lang="en-US" sz="1400" kern="0" dirty="0"/>
                        <a:t>Product-Based Engineering Services</a:t>
                      </a:r>
                      <a:endParaRPr lang="en-US" sz="1400" kern="0" dirty="0">
                        <a:solidFill>
                          <a:srgbClr val="000000"/>
                        </a:solidFill>
                        <a:latin typeface="Arial"/>
                      </a:endParaRPr>
                    </a:p>
                  </a:txBody>
                  <a:tcPr marL="18288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166077613"/>
      </p:ext>
    </p:extLst>
  </p:cSld>
  <p:clrMapOvr>
    <a:masterClrMapping/>
  </p:clrMapOvr>
</p:sld>
</file>

<file path=ppt/theme/theme1.xml><?xml version="1.0" encoding="utf-8"?>
<a:theme xmlns:a="http://schemas.openxmlformats.org/drawingml/2006/main" name="Office Theme">
  <a:themeElements>
    <a:clrScheme name="SEWP Colors">
      <a:dk1>
        <a:srgbClr val="000000"/>
      </a:dk1>
      <a:lt1>
        <a:sysClr val="window" lastClr="FFFFFF"/>
      </a:lt1>
      <a:dk2>
        <a:srgbClr val="2A285E"/>
      </a:dk2>
      <a:lt2>
        <a:srgbClr val="E7E6E6"/>
      </a:lt2>
      <a:accent1>
        <a:srgbClr val="007DB6"/>
      </a:accent1>
      <a:accent2>
        <a:srgbClr val="FFCE34"/>
      </a:accent2>
      <a:accent3>
        <a:srgbClr val="2A285E"/>
      </a:accent3>
      <a:accent4>
        <a:srgbClr val="F15D22"/>
      </a:accent4>
      <a:accent5>
        <a:srgbClr val="C7C9C8"/>
      </a:accent5>
      <a:accent6>
        <a:srgbClr val="517891"/>
      </a:accent6>
      <a:hlink>
        <a:srgbClr val="007DB6"/>
      </a:hlink>
      <a:folHlink>
        <a:srgbClr val="F15D22"/>
      </a:folHlink>
    </a:clrScheme>
    <a:fontScheme name="Gotham theme">
      <a:majorFont>
        <a:latin typeface="Gotham Rounded Bold"/>
        <a:ea typeface=""/>
        <a:cs typeface=""/>
      </a:majorFont>
      <a:minorFont>
        <a:latin typeface="Gotham Rounded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ndustry Info JW Slide Deck - RLM" id="{3211D711-C174-43DF-BCF5-27EA62110413}" vid="{E302F901-6679-47A4-82C3-FE9D08E439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65797dbd-a962-4cbe-b424-6da035da6c8e"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9B09DF71935DF4DBB0784ED4F72F730" ma:contentTypeVersion="13" ma:contentTypeDescription="Create a new document." ma:contentTypeScope="" ma:versionID="2d3636a97ea0f495901d87fa77c2586d">
  <xsd:schema xmlns:xsd="http://www.w3.org/2001/XMLSchema" xmlns:xs="http://www.w3.org/2001/XMLSchema" xmlns:p="http://schemas.microsoft.com/office/2006/metadata/properties" xmlns:ns3="e5bc9778-1edb-44c2-8878-09c40f0659cf" xmlns:ns4="65797dbd-a962-4cbe-b424-6da035da6c8e" targetNamespace="http://schemas.microsoft.com/office/2006/metadata/properties" ma:root="true" ma:fieldsID="a1fea9b7ee60bd4c782eab103ea51592" ns3:_="" ns4:_="">
    <xsd:import namespace="e5bc9778-1edb-44c2-8878-09c40f0659cf"/>
    <xsd:import namespace="65797dbd-a962-4cbe-b424-6da035da6c8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ServiceLocation" minOccurs="0"/>
                <xsd:element ref="ns4:_activity" minOccurs="0"/>
                <xsd:element ref="ns4: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bc9778-1edb-44c2-8878-09c40f0659c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5797dbd-a962-4cbe-b424-6da035da6c8e"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0830598-8CAF-4D3C-93E4-1F8012AD3D62}">
  <ds:schemaRefs>
    <ds:schemaRef ds:uri="http://schemas.microsoft.com/sharepoint/v3/contenttype/forms"/>
  </ds:schemaRefs>
</ds:datastoreItem>
</file>

<file path=customXml/itemProps2.xml><?xml version="1.0" encoding="utf-8"?>
<ds:datastoreItem xmlns:ds="http://schemas.openxmlformats.org/officeDocument/2006/customXml" ds:itemID="{5C49E68E-9539-4DEC-8CFF-10A86CB179E6}">
  <ds:schemaRefs>
    <ds:schemaRef ds:uri="http://schemas.microsoft.com/office/2006/documentManagement/types"/>
    <ds:schemaRef ds:uri="http://schemas.microsoft.com/office/2006/metadata/properties"/>
    <ds:schemaRef ds:uri="http://schemas.openxmlformats.org/package/2006/metadata/core-properties"/>
    <ds:schemaRef ds:uri="http://purl.org/dc/elements/1.1/"/>
    <ds:schemaRef ds:uri="http://www.w3.org/XML/1998/namespace"/>
    <ds:schemaRef ds:uri="http://purl.org/dc/terms/"/>
    <ds:schemaRef ds:uri="65797dbd-a962-4cbe-b424-6da035da6c8e"/>
    <ds:schemaRef ds:uri="http://schemas.microsoft.com/office/infopath/2007/PartnerControls"/>
    <ds:schemaRef ds:uri="e5bc9778-1edb-44c2-8878-09c40f0659cf"/>
    <ds:schemaRef ds:uri="http://purl.org/dc/dcmitype/"/>
  </ds:schemaRefs>
</ds:datastoreItem>
</file>

<file path=customXml/itemProps3.xml><?xml version="1.0" encoding="utf-8"?>
<ds:datastoreItem xmlns:ds="http://schemas.openxmlformats.org/officeDocument/2006/customXml" ds:itemID="{3FE76662-1668-4580-9A6A-6B0B9967CB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5bc9778-1edb-44c2-8878-09c40f0659cf"/>
    <ds:schemaRef ds:uri="65797dbd-a962-4cbe-b424-6da035da6c8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1202</TotalTime>
  <Words>2045</Words>
  <Application>Microsoft Office PowerPoint</Application>
  <PresentationFormat>Widescreen</PresentationFormat>
  <Paragraphs>257</Paragraphs>
  <Slides>30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Arial Black</vt:lpstr>
      <vt:lpstr>Calibri</vt:lpstr>
      <vt:lpstr>Gotham Rounded Bold</vt:lpstr>
      <vt:lpstr>Gotham Rounded Book</vt:lpstr>
      <vt:lpstr>Wingdings</vt:lpstr>
      <vt:lpstr>Office Theme</vt:lpstr>
      <vt:lpstr>  SEWP VI Industry Day October 18, 2023</vt:lpstr>
      <vt:lpstr>Agenda</vt:lpstr>
      <vt:lpstr>Past, Present, Future: Brief Overview of SEWP Evolutions</vt:lpstr>
      <vt:lpstr>What is SEWP?</vt:lpstr>
      <vt:lpstr>SEWP PMO Customer Role</vt:lpstr>
      <vt:lpstr>SEWP PMO Industry Role</vt:lpstr>
      <vt:lpstr>PAST</vt:lpstr>
      <vt:lpstr>PRESENT</vt:lpstr>
      <vt:lpstr>What can be procured through SEWP V?</vt:lpstr>
      <vt:lpstr>Solutions Availability</vt:lpstr>
      <vt:lpstr>SEWP Growth</vt:lpstr>
      <vt:lpstr>Typical SEWP Requirements Process</vt:lpstr>
      <vt:lpstr>What makes SEWP Hot? </vt:lpstr>
      <vt:lpstr>FUTURE</vt:lpstr>
      <vt:lpstr>SEWP V-VI Considerations</vt:lpstr>
      <vt:lpstr>SEWP VI Categories</vt:lpstr>
      <vt:lpstr>Category A Scope</vt:lpstr>
      <vt:lpstr>Category B Scope</vt:lpstr>
      <vt:lpstr>Category C Scope</vt:lpstr>
      <vt:lpstr>SEWP VI Solicitation Highlights</vt:lpstr>
      <vt:lpstr>Relevant Experience Projects (REP)</vt:lpstr>
      <vt:lpstr>Relevant Experience Projects (REP) (Continued)</vt:lpstr>
      <vt:lpstr>ISO 9001 and CMMI Certification</vt:lpstr>
      <vt:lpstr>ISO 9001 and CMMI Certification (Continued)</vt:lpstr>
      <vt:lpstr>Typos and Corrections</vt:lpstr>
      <vt:lpstr>Solicitation Highlights:  To Obtain an Award as a Qualifying Offeror </vt:lpstr>
      <vt:lpstr>Solicitation Highlights</vt:lpstr>
      <vt:lpstr>SEWP VI Timeline</vt:lpstr>
      <vt:lpstr>Comments and Process Notes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Makuch, Rachel-Lyn (GSFC-703.H)[Halvik Corp]</dc:creator>
  <cp:lastModifiedBy>Makuch, Rachel-Lyn (GSFC-703.H)[Halvik Corp]</cp:lastModifiedBy>
  <cp:revision>74</cp:revision>
  <dcterms:created xsi:type="dcterms:W3CDTF">2023-10-04T19:00:17Z</dcterms:created>
  <dcterms:modified xsi:type="dcterms:W3CDTF">2023-10-20T15:37:17Z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0x010100B9B09DF71935DF4DBB0784ED4F72F730</vt:lpwstr>
  </property>
</Properties>
</file>